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350" r:id="rId5"/>
    <p:sldId id="352" r:id="rId6"/>
    <p:sldId id="361" r:id="rId7"/>
    <p:sldId id="365" r:id="rId8"/>
    <p:sldId id="366" r:id="rId9"/>
    <p:sldId id="367" r:id="rId10"/>
    <p:sldId id="368" r:id="rId11"/>
    <p:sldId id="356" r:id="rId12"/>
    <p:sldId id="353" r:id="rId13"/>
    <p:sldId id="354" r:id="rId14"/>
    <p:sldId id="357" r:id="rId15"/>
    <p:sldId id="362" r:id="rId16"/>
    <p:sldId id="363" r:id="rId17"/>
    <p:sldId id="364" r:id="rId18"/>
    <p:sldId id="355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" autoAdjust="0"/>
    <p:restoredTop sz="95206" autoAdjust="0"/>
  </p:normalViewPr>
  <p:slideViewPr>
    <p:cSldViewPr snapToGrid="0">
      <p:cViewPr varScale="1">
        <p:scale>
          <a:sx n="128" d="100"/>
          <a:sy n="128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512-806B-A7899BFCB1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B-4512-806B-A7899BFCB1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B-4512-806B-A7899BFC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73200"/>
        <c:axId val="431179760"/>
      </c:barChart>
      <c:catAx>
        <c:axId val="431173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79760"/>
        <c:crosses val="autoZero"/>
        <c:auto val="1"/>
        <c:lblAlgn val="ctr"/>
        <c:lblOffset val="100"/>
        <c:noMultiLvlLbl val="0"/>
      </c:catAx>
      <c:valAx>
        <c:axId val="43117976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7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80851114260928"/>
          <c:y val="0.93997142249110754"/>
          <c:w val="0.23735656033835878"/>
          <c:h val="6.0028577508892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January 21,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dirty="0"/>
              <a:t>UL Symposium</a:t>
            </a:r>
            <a:br>
              <a:rPr lang="en-US" dirty="0"/>
            </a:br>
            <a:r>
              <a:rPr lang="en-US" dirty="0"/>
              <a:t>Slide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>
                <a:latin typeface="+mj-lt"/>
              </a:rPr>
              <a:t>Presenter Name</a:t>
            </a:r>
            <a:r>
              <a:rPr lang="en-US" dirty="0"/>
              <a:t> 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560545" cy="610863"/>
          </a:xfrm>
        </p:spPr>
        <p:txBody>
          <a:bodyPr>
            <a:normAutofit/>
          </a:bodyPr>
          <a:lstStyle/>
          <a:p>
            <a:r>
              <a:rPr lang="en-US" b="1" dirty="0"/>
              <a:t>Data and Graphs – Option 2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3B5A5E4-3ABE-D143-902C-F2BCA6C75ED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678003019"/>
              </p:ext>
            </p:extLst>
          </p:nvPr>
        </p:nvGraphicFramePr>
        <p:xfrm>
          <a:off x="952500" y="2209800"/>
          <a:ext cx="10287000" cy="23683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5029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64503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592089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Series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4.3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Series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2.4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Series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2402296" cy="255271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087705" y="633984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</p:spPr>
        <p:txBody>
          <a:bodyPr/>
          <a:lstStyle/>
          <a:p>
            <a:r>
              <a:rPr lang="en-US" dirty="0"/>
              <a:t>Q1. Jul – Sep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</p:spPr>
        <p:txBody>
          <a:bodyPr/>
          <a:lstStyle/>
          <a:p>
            <a:r>
              <a:rPr lang="en-US" dirty="0"/>
              <a:t>Q2. Oct – Dec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</p:spPr>
        <p:txBody>
          <a:bodyPr/>
          <a:lstStyle/>
          <a:p>
            <a:r>
              <a:rPr lang="en-US" dirty="0"/>
              <a:t>Q3. Jan – Mar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</p:spPr>
        <p:txBody>
          <a:bodyPr/>
          <a:lstStyle/>
          <a:p>
            <a:r>
              <a:rPr lang="en-US" dirty="0"/>
              <a:t>Q4. Apr – Jun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2B0E625-26CC-9744-9B92-56905E797B6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F29C953-E914-EE4E-B001-1E1EAD7BFD8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494790" y="6332220"/>
            <a:ext cx="2249896" cy="205837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88C120B-6FFA-9C42-80DF-9F19DE9503F4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4091577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757790" cy="610863"/>
          </a:xfrm>
        </p:spPr>
        <p:txBody>
          <a:bodyPr/>
          <a:lstStyle/>
          <a:p>
            <a:r>
              <a:rPr lang="en-US" dirty="0"/>
              <a:t>Comparison Chart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86446"/>
            <a:ext cx="4827178" cy="1942138"/>
          </a:xfrm>
        </p:spPr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3CC0-7DA0-ED4F-B612-580E138D58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8EEE0-6E1C-9F47-936F-25FCC2FC36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380524" cy="329837"/>
          </a:xfrm>
        </p:spPr>
        <p:txBody>
          <a:bodyPr/>
          <a:lstStyle/>
          <a:p>
            <a:r>
              <a:rPr lang="en-US" dirty="0"/>
              <a:t>UL Student Success Symposium</a:t>
            </a:r>
            <a:endParaRPr lang="en-US" sz="1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320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611875" cy="610863"/>
          </a:xfrm>
        </p:spPr>
        <p:txBody>
          <a:bodyPr>
            <a:normAutofit/>
          </a:bodyPr>
          <a:lstStyle/>
          <a:p>
            <a:r>
              <a:rPr lang="en-US" dirty="0"/>
              <a:t>Comparison Chart 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6"/>
            <a:ext cx="3036477" cy="1942138"/>
          </a:xfrm>
        </p:spPr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Topic 3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278D20-060E-1942-9A72-E600C02A8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0"/>
            <a:ext cx="2119267" cy="247651"/>
          </a:xfrm>
        </p:spPr>
        <p:txBody>
          <a:bodyPr/>
          <a:lstStyle/>
          <a:p>
            <a:r>
              <a:rPr lang="en-US" dirty="0"/>
              <a:t>UL Student Success Symposium</a:t>
            </a:r>
            <a:endParaRPr lang="en-US" sz="11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D06229-BFA1-7D4D-B1E0-0A9F7FBF1F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65749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Summary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89" y="6332221"/>
            <a:ext cx="2293439" cy="247650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4222206" y="6332219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</p:spPr>
        <p:txBody>
          <a:bodyPr/>
          <a:lstStyle/>
          <a:p>
            <a:r>
              <a:rPr lang="en-US" dirty="0"/>
              <a:t>You can use this space for a “quote” or important data point you want to share. Also great space to add an infographic.</a:t>
            </a:r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Include text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Name  </a:t>
            </a:r>
            <a:r>
              <a:rPr lang="en-US" dirty="0"/>
              <a:t>  </a:t>
            </a:r>
          </a:p>
          <a:p>
            <a:r>
              <a:rPr lang="en-US" dirty="0"/>
              <a:t>Email address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783A88-50B3-114C-8CFA-730D7120C6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5" r="10188" b="1254"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Program 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/>
              <a:t>01.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/>
              <a:t>02. 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/>
              <a:t>03. Topic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/>
              <a:t>04. Topic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/>
          <a:lstStyle/>
          <a:p>
            <a:r>
              <a:rPr lang="en-US" dirty="0"/>
              <a:t>05. Topic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89" y="6332220"/>
            <a:ext cx="2413181" cy="247651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4374605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DA3AE4-2AAF-4F44-B6FD-E7C21E9C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929">
            <a:off x="8159523" y="1541739"/>
            <a:ext cx="3407366" cy="227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B059E8-DB59-154C-9070-BB2D18AE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968">
            <a:off x="8891233" y="4141227"/>
            <a:ext cx="2970216" cy="198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24047"/>
            <a:ext cx="4572001" cy="27952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Discover practices that support and foster student engagement and student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Explore practices that contribute to an inclusive thriving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practices that have a positive impact on student retention and timely degree completion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Discover practices that contribute to well-being and post-graduation success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practices that result in high levels of service and support for students and their families 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0"/>
            <a:ext cx="2053953" cy="247651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918BC84-70C0-0042-9E85-C29BE9CDDD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CE9BCC3-DA53-244D-B9BB-DFD8FA631E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2339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984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239010" cy="247651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8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2219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1"/>
            <a:ext cx="2206353" cy="247650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>
              <a:latin typeface="+mn-lt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71A6368-B336-264C-B681-35B970DCA9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95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326096" cy="247651"/>
          </a:xfrm>
        </p:spPr>
        <p:txBody>
          <a:bodyPr/>
          <a:lstStyle/>
          <a:p>
            <a:r>
              <a:rPr lang="en-US" dirty="0"/>
              <a:t>UL Student Success Symposium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DB18E45-5DF6-1948-AF15-8BFFB58560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82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40480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086610" cy="247651"/>
          </a:xfrm>
        </p:spPr>
        <p:txBody>
          <a:bodyPr/>
          <a:lstStyle/>
          <a:p>
            <a:r>
              <a:rPr lang="en-US" b="0" dirty="0"/>
              <a:t>UL Student Success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6C6F722-AB1F-A344-941F-CD96908587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49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</p:spPr>
        <p:txBody>
          <a:bodyPr/>
          <a:lstStyle/>
          <a:p>
            <a:r>
              <a:rPr lang="en-US" dirty="0"/>
              <a:t>Slide with Photos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E2644-1BD8-DB4D-B01F-F617AABF7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2AB8A-80CA-C941-A861-E9F7C174A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43A531-88E8-744E-9BB5-FD05029B1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/>
          <a:lstStyle/>
          <a:p>
            <a:r>
              <a:rPr lang="en-US" dirty="0"/>
              <a:t>Caption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90C1A1-4321-EC41-8248-D3B566DD5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F7B21D-37D3-8344-AC78-C169C79D3D2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/>
          <a:lstStyle/>
          <a:p>
            <a:r>
              <a:rPr lang="en-US" dirty="0"/>
              <a:t>Caption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81095F-0795-744B-A3E7-94DFB3CBF3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/>
          <a:lstStyle/>
          <a:p>
            <a:r>
              <a:rPr lang="en-US" dirty="0"/>
              <a:t>text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695B8F-A3CD-4845-8150-758480179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/>
          <a:lstStyle/>
          <a:p>
            <a:r>
              <a:rPr lang="en-US" dirty="0"/>
              <a:t>Caption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B26C61-D5D7-CC42-848C-158367DB82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89" y="6332221"/>
            <a:ext cx="2369639" cy="247650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4254863" y="6332219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F6C4CEB-8812-B145-B27F-E0B8E3176D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342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801374D-42D4-494B-95B2-20D111911D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11110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9D07E934-719F-DD41-8571-30D836D74EF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342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EFC56D9-B8F1-7042-8AF9-990CBE525D2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r="10536"/>
          <a:stretch/>
        </p:blipFill>
        <p:spPr>
          <a:xfrm>
            <a:off x="9112023" y="2572883"/>
            <a:ext cx="2118245" cy="2037217"/>
          </a:xfrm>
        </p:spPr>
      </p:pic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81654" cy="610863"/>
          </a:xfrm>
        </p:spPr>
        <p:txBody>
          <a:bodyPr/>
          <a:lstStyle/>
          <a:p>
            <a:r>
              <a:rPr lang="en-US" dirty="0"/>
              <a:t>Data and Graphs – Option 1</a:t>
            </a:r>
          </a:p>
        </p:txBody>
      </p:sp>
      <p:graphicFrame>
        <p:nvGraphicFramePr>
          <p:cNvPr id="24" name="Chart Placeholder 23" descr="Growth by Sector graph">
            <a:extLst>
              <a:ext uri="{FF2B5EF4-FFF2-40B4-BE49-F238E27FC236}">
                <a16:creationId xmlns:a16="http://schemas.microsoft.com/office/drawing/2014/main" id="{1036F083-5B62-486F-9167-3421FCA694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1867531"/>
              </p:ext>
            </p:extLst>
          </p:nvPr>
        </p:nvGraphicFramePr>
        <p:xfrm>
          <a:off x="952500" y="1938338"/>
          <a:ext cx="1035208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2478496" cy="247651"/>
          </a:xfrm>
        </p:spPr>
        <p:txBody>
          <a:bodyPr/>
          <a:lstStyle/>
          <a:p>
            <a:r>
              <a:rPr lang="en-US" dirty="0"/>
              <a:t>UL Student Success Symposium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348260" y="6332220"/>
            <a:ext cx="1313180" cy="247651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34b128a-74b6-483a-9140-7003386643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802B33B812048994DC54741CDBF91" ma:contentTypeVersion="9" ma:contentTypeDescription="Create a new document." ma:contentTypeScope="" ma:versionID="11559057bf1eb8c288ee345db9808549">
  <xsd:schema xmlns:xsd="http://www.w3.org/2001/XMLSchema" xmlns:xs="http://www.w3.org/2001/XMLSchema" xmlns:p="http://schemas.microsoft.com/office/2006/metadata/properties" xmlns:ns2="534b128a-74b6-483a-9140-70033866430b" targetNamespace="http://schemas.microsoft.com/office/2006/metadata/properties" ma:root="true" ma:fieldsID="8ad8904c007e0ad3cd990fc8da64b443" ns2:_="">
    <xsd:import namespace="534b128a-74b6-483a-9140-700338664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b128a-74b6-483a-9140-700338664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534b128a-74b6-483a-9140-70033866430b"/>
  </ds:schemaRefs>
</ds:datastoreItem>
</file>

<file path=customXml/itemProps3.xml><?xml version="1.0" encoding="utf-8"?>
<ds:datastoreItem xmlns:ds="http://schemas.openxmlformats.org/officeDocument/2006/customXml" ds:itemID="{6E3FB2B6-B573-47AC-B4F2-13DB22844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b128a-74b6-483a-9140-700338664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</TotalTime>
  <Words>600</Words>
  <Application>Microsoft Macintosh PowerPoint</Application>
  <PresentationFormat>Widescreen</PresentationFormat>
  <Paragraphs>163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Wingdings</vt:lpstr>
      <vt:lpstr>Theme1</vt:lpstr>
      <vt:lpstr>UL Symposium Slide Deck</vt:lpstr>
      <vt:lpstr>Program Outline</vt:lpstr>
      <vt:lpstr>Session Outcomes</vt:lpstr>
      <vt:lpstr>Heading</vt:lpstr>
      <vt:lpstr>Heading</vt:lpstr>
      <vt:lpstr>Heading</vt:lpstr>
      <vt:lpstr>Heading</vt:lpstr>
      <vt:lpstr>Slide with Photos</vt:lpstr>
      <vt:lpstr>Data and Graphs – Option 1</vt:lpstr>
      <vt:lpstr>Data and Graphs – Option 2</vt:lpstr>
      <vt:lpstr>Timeline</vt:lpstr>
      <vt:lpstr>Comparison Chart - 2</vt:lpstr>
      <vt:lpstr>Comparison Chart -3</vt:lpstr>
      <vt:lpstr>Session Summary</vt:lpstr>
      <vt:lpstr>You can use this space for a “quote” or important data point you want to share. Also great space to add an infographic.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 Symposium Slide Deck</dc:title>
  <dc:creator>Microsoft Office User</dc:creator>
  <cp:lastModifiedBy>Lisa Brooke Snyder</cp:lastModifiedBy>
  <cp:revision>7</cp:revision>
  <dcterms:created xsi:type="dcterms:W3CDTF">2021-03-02T14:05:49Z</dcterms:created>
  <dcterms:modified xsi:type="dcterms:W3CDTF">2022-01-21T16:02:10Z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0x010100FF3802B33B812048994DC54741CDBF91</vt:lpwstr>
  </property>
</Properties>
</file>