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1"/>
  </p:notesMasterIdLst>
  <p:handoutMasterIdLst>
    <p:handoutMasterId r:id="rId22"/>
  </p:handoutMasterIdLst>
  <p:sldIdLst>
    <p:sldId id="350" r:id="rId5"/>
    <p:sldId id="352" r:id="rId6"/>
    <p:sldId id="361" r:id="rId7"/>
    <p:sldId id="365" r:id="rId8"/>
    <p:sldId id="366" r:id="rId9"/>
    <p:sldId id="367" r:id="rId10"/>
    <p:sldId id="368" r:id="rId11"/>
    <p:sldId id="356" r:id="rId12"/>
    <p:sldId id="353" r:id="rId13"/>
    <p:sldId id="354" r:id="rId14"/>
    <p:sldId id="357" r:id="rId15"/>
    <p:sldId id="362" r:id="rId16"/>
    <p:sldId id="363" r:id="rId17"/>
    <p:sldId id="364" r:id="rId18"/>
    <p:sldId id="355" r:id="rId19"/>
    <p:sldId id="3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5206" autoAdjust="0"/>
  </p:normalViewPr>
  <p:slideViewPr>
    <p:cSldViewPr snapToGrid="0">
      <p:cViewPr varScale="1">
        <p:scale>
          <a:sx n="128" d="100"/>
          <a:sy n="128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B-4512-806B-A7899BFCB1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BEB-4512-806B-A7899BFCB1E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BEB-4512-806B-A7899BFCB1E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BEB-4512-806B-A7899BFCB1E5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BEB-4512-806B-A7899BFCB1E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B-4512-806B-A7899BFCB1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EB-4512-806B-A7899BFCB1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BEB-4512-806B-A7899BFCB1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EB-4512-806B-A7899BFCB1E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BEB-4512-806B-A7899BFCB1E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B-4512-806B-A7899BFC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1173200"/>
        <c:axId val="431179760"/>
      </c:barChart>
      <c:catAx>
        <c:axId val="4311732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179760"/>
        <c:crosses val="autoZero"/>
        <c:auto val="1"/>
        <c:lblAlgn val="ctr"/>
        <c:lblOffset val="100"/>
        <c:noMultiLvlLbl val="0"/>
      </c:catAx>
      <c:valAx>
        <c:axId val="431179760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17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180851114260928"/>
          <c:y val="0.93997142249110754"/>
          <c:w val="0.23735656033835878"/>
          <c:h val="6.0028577508892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5/31/23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31,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31,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31,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31,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31,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31,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31,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31,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31,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May 31, 2023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</p:spPr>
        <p:txBody>
          <a:bodyPr/>
          <a:lstStyle/>
          <a:p>
            <a:r>
              <a:rPr lang="en-US" dirty="0"/>
              <a:t>UL Symposium</a:t>
            </a:r>
            <a:br>
              <a:rPr lang="en-US" dirty="0"/>
            </a:br>
            <a:r>
              <a:rPr lang="en-US" dirty="0"/>
              <a:t>Slide Deck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/>
          <a:lstStyle/>
          <a:p>
            <a:r>
              <a:rPr lang="en-US" dirty="0">
                <a:latin typeface="+mj-lt"/>
              </a:rPr>
              <a:t>Presenter Name</a:t>
            </a:r>
            <a:r>
              <a:rPr lang="en-US" dirty="0"/>
              <a:t> 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Department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FF5F-6DFB-0D49-B8B1-661F7E78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560545" cy="610863"/>
          </a:xfrm>
        </p:spPr>
        <p:txBody>
          <a:bodyPr>
            <a:normAutofit/>
          </a:bodyPr>
          <a:lstStyle/>
          <a:p>
            <a:r>
              <a:rPr lang="en-US" b="1" dirty="0"/>
              <a:t>Data and Graphs – Option 2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F3B5A5E4-3ABE-D143-902C-F2BCA6C75EDE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678003019"/>
              </p:ext>
            </p:extLst>
          </p:nvPr>
        </p:nvGraphicFramePr>
        <p:xfrm>
          <a:off x="952500" y="2209800"/>
          <a:ext cx="10287000" cy="236835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050297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064503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592089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59208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Series 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4.3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2.5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3.5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4.5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59208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Series 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2.4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4.4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1.8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2.8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59208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Series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59D5C-769B-454A-A6E2-A988BC5DEF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F593D-2B92-5A40-84BC-3F3D67FA0C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2402296" cy="255271"/>
          </a:xfrm>
        </p:spPr>
        <p:txBody>
          <a:bodyPr/>
          <a:lstStyle/>
          <a:p>
            <a:r>
              <a:rPr lang="en-US" dirty="0"/>
              <a:t>UL Student Success Symposium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1D416-C020-1946-91EA-2A8F166E018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087705" y="6339840"/>
            <a:ext cx="1313180" cy="247651"/>
          </a:xfrm>
        </p:spPr>
        <p:txBody>
          <a:bodyPr/>
          <a:lstStyle/>
          <a:p>
            <a:r>
              <a:rPr lang="en-US" dirty="0"/>
              <a:t>June 5-6, 2023</a:t>
            </a:r>
          </a:p>
        </p:txBody>
      </p:sp>
    </p:spTree>
    <p:extLst>
      <p:ext uri="{BB962C8B-B14F-4D97-AF65-F5344CB8AC3E}">
        <p14:creationId xmlns:p14="http://schemas.microsoft.com/office/powerpoint/2010/main" val="155631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9620-6CCC-A34D-9D45-D6B57F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55189-E7B2-3A4A-99EE-997592791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</p:spPr>
        <p:txBody>
          <a:bodyPr/>
          <a:lstStyle/>
          <a:p>
            <a:r>
              <a:rPr lang="en-US" dirty="0"/>
              <a:t>Q1. Jul – Sep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3C602-BA59-1744-B258-B489E00A3E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284CF-DF13-E947-ADA5-0FD9AAC03C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</p:spPr>
        <p:txBody>
          <a:bodyPr/>
          <a:lstStyle/>
          <a:p>
            <a:r>
              <a:rPr lang="en-US" dirty="0"/>
              <a:t>Q2. Oct – Dec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FEC49-A0F0-FB4E-9A87-B2EF1136472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396C20-F6DF-C940-BE16-6E008BFF9CB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</p:spPr>
        <p:txBody>
          <a:bodyPr/>
          <a:lstStyle/>
          <a:p>
            <a:r>
              <a:rPr lang="en-US" dirty="0"/>
              <a:t>Q3. Jan – Mar	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F2A68F-70C1-7F46-9A1C-586701744F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554997-3B04-634C-A36E-69B03113315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</p:spPr>
        <p:txBody>
          <a:bodyPr/>
          <a:lstStyle/>
          <a:p>
            <a:r>
              <a:rPr lang="en-US" dirty="0"/>
              <a:t>Q4. Apr – Jun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355B93-F7B4-8649-8BBF-819B529D7EC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2B0E625-26CC-9744-9B92-56905E797B65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F29C953-E914-EE4E-B001-1E1EAD7BFD8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1494790" y="6332220"/>
            <a:ext cx="2249896" cy="205837"/>
          </a:xfrm>
        </p:spPr>
        <p:txBody>
          <a:bodyPr/>
          <a:lstStyle/>
          <a:p>
            <a:r>
              <a:rPr lang="en-US" dirty="0"/>
              <a:t>UL Student Success Symposium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88C120B-6FFA-9C42-80DF-9F19DE9503F4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4091577" y="6332220"/>
            <a:ext cx="1313180" cy="247651"/>
          </a:xfrm>
        </p:spPr>
        <p:txBody>
          <a:bodyPr/>
          <a:lstStyle/>
          <a:p>
            <a:r>
              <a:rPr lang="en-US" dirty="0"/>
              <a:t>June 5-6, 2023</a:t>
            </a:r>
          </a:p>
        </p:txBody>
      </p:sp>
    </p:spTree>
    <p:extLst>
      <p:ext uri="{BB962C8B-B14F-4D97-AF65-F5344CB8AC3E}">
        <p14:creationId xmlns:p14="http://schemas.microsoft.com/office/powerpoint/2010/main" val="2509101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FA04-6227-9040-92A6-9514A59B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5757790" cy="610863"/>
          </a:xfrm>
        </p:spPr>
        <p:txBody>
          <a:bodyPr/>
          <a:lstStyle/>
          <a:p>
            <a:r>
              <a:rPr lang="en-US" dirty="0"/>
              <a:t>Comparison Chart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657E5-4675-E84E-840E-4F6D4868C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4B9306-DDC0-AD4F-A9C2-739C6AEB0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86446"/>
            <a:ext cx="4827178" cy="1942138"/>
          </a:xfrm>
        </p:spPr>
        <p:txBody>
          <a:bodyPr/>
          <a:lstStyle/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03CC0-7DA0-ED4F-B612-580E138D588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Topic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8EEE0-6E1C-9F47-936F-25FCC2FC368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802D8-6C81-6C4F-97CF-C1F2344EE8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algn="l"/>
            <a:fld id="{294A09A9-5501-47C1-A89A-A340965A2BE2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59727-BBB9-9B49-BCA1-694F74F717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2380524" cy="329837"/>
          </a:xfrm>
        </p:spPr>
        <p:txBody>
          <a:bodyPr/>
          <a:lstStyle/>
          <a:p>
            <a:r>
              <a:rPr lang="en-US" dirty="0"/>
              <a:t>UL Student Success Symposium</a:t>
            </a:r>
            <a:endParaRPr lang="en-US" sz="11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44123-0AF5-4A4C-B0C7-BB7409DE816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211320" y="6332220"/>
            <a:ext cx="1313180" cy="247651"/>
          </a:xfrm>
        </p:spPr>
        <p:txBody>
          <a:bodyPr/>
          <a:lstStyle/>
          <a:p>
            <a:r>
              <a:rPr lang="en-US" dirty="0"/>
              <a:t>June 5-6, 2023</a:t>
            </a:r>
          </a:p>
        </p:txBody>
      </p:sp>
    </p:spTree>
    <p:extLst>
      <p:ext uri="{BB962C8B-B14F-4D97-AF65-F5344CB8AC3E}">
        <p14:creationId xmlns:p14="http://schemas.microsoft.com/office/powerpoint/2010/main" val="76767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26B5-2F88-BA48-A996-4A13FDFA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5611875" cy="610863"/>
          </a:xfrm>
        </p:spPr>
        <p:txBody>
          <a:bodyPr>
            <a:normAutofit/>
          </a:bodyPr>
          <a:lstStyle/>
          <a:p>
            <a:r>
              <a:rPr lang="en-US" dirty="0"/>
              <a:t>Comparison Chart -3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BDF8F-0AD5-5C43-9EF3-8679B9897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2A119-28D1-B54D-A879-A0DDEC296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86446"/>
            <a:ext cx="3036477" cy="1942138"/>
          </a:xfrm>
        </p:spPr>
        <p:txBody>
          <a:bodyPr/>
          <a:lstStyle/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E5840-ED0D-0349-88F3-4E90A009498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Topic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01285-85FB-FD43-9631-322998389AF0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20E658-15B8-6C4B-A736-3D894774670E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Topic 3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52F621-1B1F-5E49-939F-12BD1A0FD52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r>
              <a:rPr lang="en-US" dirty="0"/>
              <a:t>Insert content here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50C3FA-D20D-3049-9C7F-6F37D4E022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algn="l"/>
            <a:fld id="{294A09A9-5501-47C1-A89A-A340965A2BE2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6278D20-060E-1942-9A72-E600C02A82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89" y="6332220"/>
            <a:ext cx="2119267" cy="247651"/>
          </a:xfrm>
        </p:spPr>
        <p:txBody>
          <a:bodyPr/>
          <a:lstStyle/>
          <a:p>
            <a:r>
              <a:rPr lang="en-US" dirty="0"/>
              <a:t>UL Student Success Symposium</a:t>
            </a:r>
            <a:endParaRPr lang="en-US" sz="11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FD06229-BFA1-7D4D-B1E0-0A9F7FBF1F7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265749" y="6332220"/>
            <a:ext cx="1313180" cy="247651"/>
          </a:xfrm>
        </p:spPr>
        <p:txBody>
          <a:bodyPr/>
          <a:lstStyle/>
          <a:p>
            <a:r>
              <a:rPr lang="en-US" dirty="0"/>
              <a:t>June 5-6, 2023</a:t>
            </a:r>
          </a:p>
        </p:txBody>
      </p:sp>
    </p:spTree>
    <p:extLst>
      <p:ext uri="{BB962C8B-B14F-4D97-AF65-F5344CB8AC3E}">
        <p14:creationId xmlns:p14="http://schemas.microsoft.com/office/powerpoint/2010/main" val="49548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Summary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Important Point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Content here…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Important Point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here…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Important Point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CEBFC0C0-C506-47F0-AE21-8A46DB866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Content here…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582AC9C-B267-4C04-9E50-051DE43353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Important Point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60A09F8-DA84-487F-81AC-337BE4A9F3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Content here…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A1B673DD-4FEC-4191-8446-77B89805FF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Important Point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E84004F-53E7-47E5-A493-1980475C42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Content here…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89" y="6332221"/>
            <a:ext cx="2293439" cy="247650"/>
          </a:xfrm>
        </p:spPr>
        <p:txBody>
          <a:bodyPr/>
          <a:lstStyle/>
          <a:p>
            <a:r>
              <a:rPr lang="en-US" dirty="0"/>
              <a:t>UL Student Success Symposium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4222206" y="6332219"/>
            <a:ext cx="1313180" cy="247651"/>
          </a:xfrm>
        </p:spPr>
        <p:txBody>
          <a:bodyPr/>
          <a:lstStyle/>
          <a:p>
            <a:r>
              <a:rPr lang="en-US" dirty="0"/>
              <a:t>June 5-6, 2023</a:t>
            </a:r>
          </a:p>
        </p:txBody>
      </p:sp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728DC-195E-4A4E-AEBA-5E0D1DB0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</p:spPr>
        <p:txBody>
          <a:bodyPr/>
          <a:lstStyle/>
          <a:p>
            <a:r>
              <a:rPr lang="en-US" dirty="0"/>
              <a:t>You can use this space for a “quote” or important data point you want to share. Also great space to add an infographic.</a:t>
            </a:r>
          </a:p>
        </p:txBody>
      </p:sp>
    </p:spTree>
    <p:extLst>
      <p:ext uri="{BB962C8B-B14F-4D97-AF65-F5344CB8AC3E}">
        <p14:creationId xmlns:p14="http://schemas.microsoft.com/office/powerpoint/2010/main" val="420603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Include text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Name  </a:t>
            </a:r>
            <a:r>
              <a:rPr lang="en-US" dirty="0"/>
              <a:t>  </a:t>
            </a:r>
          </a:p>
          <a:p>
            <a:r>
              <a:rPr lang="en-US" dirty="0"/>
              <a:t>Email address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783A88-50B3-114C-8CFA-730D7120C6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5" r="10188" b="1254"/>
          <a:stretch/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/>
          <a:lstStyle/>
          <a:p>
            <a:r>
              <a:rPr lang="en-US" dirty="0"/>
              <a:t>Program 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/>
          <a:lstStyle/>
          <a:p>
            <a:r>
              <a:rPr lang="en-US" dirty="0"/>
              <a:t>01. Topic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A5D8C-0134-F046-A548-3465F8177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/>
          <a:lstStyle/>
          <a:p>
            <a:r>
              <a:rPr lang="en-US" dirty="0"/>
              <a:t>02. Topic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9C7D4-91CF-6443-91D5-65DC860B4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/>
          <a:lstStyle/>
          <a:p>
            <a:r>
              <a:rPr lang="en-US" dirty="0"/>
              <a:t>03. Topic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1C152D-1AA6-9242-B5C9-B06EEE4F96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/>
          <a:lstStyle/>
          <a:p>
            <a:r>
              <a:rPr lang="en-US" dirty="0"/>
              <a:t>04. Topic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FB4732-AB07-C54D-AF44-F8ADB6D2B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/>
          <a:lstStyle/>
          <a:p>
            <a:r>
              <a:rPr lang="en-US" dirty="0"/>
              <a:t>05. Topic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247A08-A350-EF44-9F10-FC72B54666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/>
          <a:lstStyle/>
          <a:p>
            <a:r>
              <a:rPr lang="en-US" dirty="0"/>
              <a:t>Lorem ipsum dolor sit amet, consectetuer adipiscing elit, sed diam nonummy nibh.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0BAE34D-BF83-084B-A10C-EB85694B9AC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1494789" y="6332220"/>
            <a:ext cx="2413181" cy="247651"/>
          </a:xfrm>
        </p:spPr>
        <p:txBody>
          <a:bodyPr/>
          <a:lstStyle/>
          <a:p>
            <a:r>
              <a:rPr lang="en-US" dirty="0"/>
              <a:t>UL Student Success Symposium  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D9626DF-C81E-004B-9A70-7EF103792475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4374605" y="6332220"/>
            <a:ext cx="1313180" cy="247651"/>
          </a:xfrm>
        </p:spPr>
        <p:txBody>
          <a:bodyPr/>
          <a:lstStyle/>
          <a:p>
            <a:r>
              <a:rPr lang="en-US" dirty="0"/>
              <a:t>June 5-6, 2023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DA3AE4-2AAF-4F44-B6FD-E7C21E9C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929">
            <a:off x="8159523" y="1541739"/>
            <a:ext cx="3407366" cy="2271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B059E8-DB59-154C-9070-BB2D18AEA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968">
            <a:off x="8891233" y="4141227"/>
            <a:ext cx="2970216" cy="1980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24047"/>
            <a:ext cx="4572001" cy="27952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Discover practices that support and foster student engagement and student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Explore practices that contribute to an inclusive thriving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Identify practices that have a positive impact on student retention and timely degree completion 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Discover practices that contribute to well-being and post-graduation success 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Identify practices that result in high levels of service and support for students and their families  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3960A-D260-8445-A153-0B674474C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89" y="6332220"/>
            <a:ext cx="2053953" cy="247651"/>
          </a:xfrm>
        </p:spPr>
        <p:txBody>
          <a:bodyPr/>
          <a:lstStyle/>
          <a:p>
            <a:r>
              <a:rPr lang="en-US" dirty="0"/>
              <a:t>UL Student Success Symposium 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03E71-3088-0347-9BCC-16ADB551CC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030980" y="6332220"/>
            <a:ext cx="1313180" cy="247651"/>
          </a:xfrm>
        </p:spPr>
        <p:txBody>
          <a:bodyPr/>
          <a:lstStyle/>
          <a:p>
            <a:r>
              <a:rPr lang="en-US" dirty="0"/>
              <a:t>June 5-6, 2023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918BC84-70C0-0042-9E85-C29BE9CDDD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7" b="12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CE9BCC3-DA53-244D-B9BB-DFD8FA631E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 b="12339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78E5067-7629-DC4F-9359-5F6BAC34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67DB16-4890-C24D-B599-D72AB46EE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00422-F34D-834A-9B6B-E5F74226378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030980" y="6339840"/>
            <a:ext cx="1313180" cy="247651"/>
          </a:xfrm>
        </p:spPr>
        <p:txBody>
          <a:bodyPr/>
          <a:lstStyle/>
          <a:p>
            <a:r>
              <a:rPr lang="en-US" dirty="0"/>
              <a:t>June 5-6,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84133-6FF8-B542-9F89-F167474F65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2239010" cy="247651"/>
          </a:xfrm>
        </p:spPr>
        <p:txBody>
          <a:bodyPr/>
          <a:lstStyle/>
          <a:p>
            <a:r>
              <a:rPr lang="en-US" dirty="0"/>
              <a:t>UL Student Success Symposium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611B2-3D65-A441-BFBA-D439BC46DC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887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8E5067-7629-DC4F-9359-5F6BAC34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67DB16-4890-C24D-B599-D72AB46EE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00422-F34D-834A-9B6B-E5F74226378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030980" y="6332219"/>
            <a:ext cx="1313180" cy="247651"/>
          </a:xfrm>
        </p:spPr>
        <p:txBody>
          <a:bodyPr/>
          <a:lstStyle/>
          <a:p>
            <a:r>
              <a:rPr lang="en-US" dirty="0"/>
              <a:t>June 5-6,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84133-6FF8-B542-9F89-F167474F65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89" y="6332221"/>
            <a:ext cx="2206353" cy="247650"/>
          </a:xfrm>
        </p:spPr>
        <p:txBody>
          <a:bodyPr/>
          <a:lstStyle/>
          <a:p>
            <a:r>
              <a:rPr lang="en-US" dirty="0"/>
              <a:t>UL Student Success Symposium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611B2-3D65-A441-BFBA-D439BC46DC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>
              <a:latin typeface="+mn-lt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71A6368-B336-264C-B681-35B970DCA9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r="20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895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8E5067-7629-DC4F-9359-5F6BAC34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67DB16-4890-C24D-B599-D72AB46EE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00422-F34D-834A-9B6B-E5F74226378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030980" y="6332220"/>
            <a:ext cx="1313180" cy="247651"/>
          </a:xfrm>
        </p:spPr>
        <p:txBody>
          <a:bodyPr/>
          <a:lstStyle/>
          <a:p>
            <a:r>
              <a:rPr lang="en-US" dirty="0"/>
              <a:t>June 5-6,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84133-6FF8-B542-9F89-F167474F65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2326096" cy="247651"/>
          </a:xfrm>
        </p:spPr>
        <p:txBody>
          <a:bodyPr/>
          <a:lstStyle/>
          <a:p>
            <a:r>
              <a:rPr lang="en-US" dirty="0"/>
              <a:t>UL Student Success Symposium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611B2-3D65-A441-BFBA-D439BC46DC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>
              <a:latin typeface="+mn-lt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DB18E45-5DF6-1948-AF15-8BFFB58560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r="20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082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8E5067-7629-DC4F-9359-5F6BAC34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67DB16-4890-C24D-B599-D72AB46EE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Bulleted points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00422-F34D-834A-9B6B-E5F74226378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840480" y="6332220"/>
            <a:ext cx="1313180" cy="247651"/>
          </a:xfrm>
        </p:spPr>
        <p:txBody>
          <a:bodyPr/>
          <a:lstStyle/>
          <a:p>
            <a:r>
              <a:rPr lang="en-US" dirty="0"/>
              <a:t>June 5-6,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84133-6FF8-B542-9F89-F167474F65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2086610" cy="247651"/>
          </a:xfrm>
        </p:spPr>
        <p:txBody>
          <a:bodyPr/>
          <a:lstStyle/>
          <a:p>
            <a:r>
              <a:rPr lang="en-US" b="0" dirty="0"/>
              <a:t>UL Student Success Symposium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611B2-3D65-A441-BFBA-D439BC46DC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>
              <a:latin typeface="+mn-lt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6C6F722-AB1F-A344-941F-CD96908587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r="20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949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EB1D7F-284F-6F46-99FA-EBB8ED69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</p:spPr>
        <p:txBody>
          <a:bodyPr/>
          <a:lstStyle/>
          <a:p>
            <a:r>
              <a:rPr lang="en-US" dirty="0"/>
              <a:t>Slide with Photos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E2644-1BD8-DB4D-B01F-F617AABF7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/>
          <a:lstStyle/>
          <a:p>
            <a:r>
              <a:rPr lang="en-US" dirty="0"/>
              <a:t>Caption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2AB8A-80CA-C941-A861-E9F7C174A1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43A531-88E8-744E-9BB5-FD05029B1D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/>
          <a:lstStyle/>
          <a:p>
            <a:r>
              <a:rPr lang="en-US" dirty="0"/>
              <a:t>Caption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90C1A1-4321-EC41-8248-D3B566DD5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F7B21D-37D3-8344-AC78-C169C79D3D2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/>
          <a:lstStyle/>
          <a:p>
            <a:r>
              <a:rPr lang="en-US" dirty="0"/>
              <a:t>Caption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81095F-0795-744B-A3E7-94DFB3CBF3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/>
          <a:lstStyle/>
          <a:p>
            <a:r>
              <a:rPr lang="en-US" dirty="0"/>
              <a:t>text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0695B8F-A3CD-4845-8150-758480179C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/>
          <a:lstStyle/>
          <a:p>
            <a:r>
              <a:rPr lang="en-US" dirty="0"/>
              <a:t>Caption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B26C61-D5D7-CC42-848C-158367DB82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89" y="6332221"/>
            <a:ext cx="2369639" cy="247650"/>
          </a:xfrm>
        </p:spPr>
        <p:txBody>
          <a:bodyPr/>
          <a:lstStyle/>
          <a:p>
            <a:r>
              <a:rPr lang="en-US" dirty="0"/>
              <a:t>UL Student Success Symposium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4254863" y="6332219"/>
            <a:ext cx="1313180" cy="247651"/>
          </a:xfrm>
        </p:spPr>
        <p:txBody>
          <a:bodyPr/>
          <a:lstStyle/>
          <a:p>
            <a:r>
              <a:rPr lang="en-US" dirty="0"/>
              <a:t>June 5-6, 2023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9F6C4CEB-8812-B145-B27F-E0B8E3176DA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2" r="15342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E801374D-42D4-494B-95B2-20D111911D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r="11110"/>
          <a:stretch>
            <a:fillRect/>
          </a:stretch>
        </p:blipFill>
        <p:spPr/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9D07E934-719F-DD41-8571-30D836D74EF5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2" r="15342"/>
          <a:stretch>
            <a:fillRect/>
          </a:stretch>
        </p:blipFill>
        <p:spPr/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6EFC56D9-B8F1-7042-8AF9-990CBE525D25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8" r="10536"/>
          <a:stretch/>
        </p:blipFill>
        <p:spPr>
          <a:xfrm>
            <a:off x="9112023" y="2572883"/>
            <a:ext cx="2118245" cy="2037217"/>
          </a:xfrm>
        </p:spPr>
      </p:pic>
    </p:spTree>
    <p:extLst>
      <p:ext uri="{BB962C8B-B14F-4D97-AF65-F5344CB8AC3E}">
        <p14:creationId xmlns:p14="http://schemas.microsoft.com/office/powerpoint/2010/main" val="18884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081654" cy="610863"/>
          </a:xfrm>
        </p:spPr>
        <p:txBody>
          <a:bodyPr/>
          <a:lstStyle/>
          <a:p>
            <a:r>
              <a:rPr lang="en-US" dirty="0"/>
              <a:t>Data and Graphs – Option 1</a:t>
            </a:r>
          </a:p>
        </p:txBody>
      </p:sp>
      <p:graphicFrame>
        <p:nvGraphicFramePr>
          <p:cNvPr id="24" name="Chart Placeholder 23" descr="Growth by Sector graph">
            <a:extLst>
              <a:ext uri="{FF2B5EF4-FFF2-40B4-BE49-F238E27FC236}">
                <a16:creationId xmlns:a16="http://schemas.microsoft.com/office/drawing/2014/main" id="{1036F083-5B62-486F-9167-3421FCA694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41867531"/>
              </p:ext>
            </p:extLst>
          </p:nvPr>
        </p:nvGraphicFramePr>
        <p:xfrm>
          <a:off x="952500" y="1938338"/>
          <a:ext cx="10352088" cy="411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9584-EA07-9B45-9700-4AD3524B82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2478496" cy="247651"/>
          </a:xfrm>
        </p:spPr>
        <p:txBody>
          <a:bodyPr/>
          <a:lstStyle/>
          <a:p>
            <a:r>
              <a:rPr lang="en-US" dirty="0"/>
              <a:t>UL Student Success Symposium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5729-8F7C-E34E-AA31-9352CF6D9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348260" y="6332220"/>
            <a:ext cx="1313180" cy="247651"/>
          </a:xfrm>
        </p:spPr>
        <p:txBody>
          <a:bodyPr/>
          <a:lstStyle/>
          <a:p>
            <a:r>
              <a:rPr lang="en-US" dirty="0"/>
              <a:t>June 5-6, 2023</a:t>
            </a:r>
          </a:p>
        </p:txBody>
      </p:sp>
    </p:spTree>
    <p:extLst>
      <p:ext uri="{BB962C8B-B14F-4D97-AF65-F5344CB8AC3E}">
        <p14:creationId xmlns:p14="http://schemas.microsoft.com/office/powerpoint/2010/main" val="252153753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34b128a-74b6-483a-9140-7003386643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802B33B812048994DC54741CDBF91" ma:contentTypeVersion="9" ma:contentTypeDescription="Create a new document." ma:contentTypeScope="" ma:versionID="11559057bf1eb8c288ee345db9808549">
  <xsd:schema xmlns:xsd="http://www.w3.org/2001/XMLSchema" xmlns:xs="http://www.w3.org/2001/XMLSchema" xmlns:p="http://schemas.microsoft.com/office/2006/metadata/properties" xmlns:ns2="534b128a-74b6-483a-9140-70033866430b" targetNamespace="http://schemas.microsoft.com/office/2006/metadata/properties" ma:root="true" ma:fieldsID="8ad8904c007e0ad3cd990fc8da64b443" ns2:_="">
    <xsd:import namespace="534b128a-74b6-483a-9140-7003386643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b128a-74b6-483a-9140-700338664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534b128a-74b6-483a-9140-70033866430b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3FB2B6-B573-47AC-B4F2-13DB228449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b128a-74b6-483a-9140-700338664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53</TotalTime>
  <Words>600</Words>
  <Application>Microsoft Macintosh PowerPoint</Application>
  <PresentationFormat>Widescreen</PresentationFormat>
  <Paragraphs>163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Franklin Gothic Demi</vt:lpstr>
      <vt:lpstr>Wingdings</vt:lpstr>
      <vt:lpstr>Theme1</vt:lpstr>
      <vt:lpstr>UL Symposium Slide Deck</vt:lpstr>
      <vt:lpstr>Program Outline</vt:lpstr>
      <vt:lpstr>Session Outcomes</vt:lpstr>
      <vt:lpstr>Heading</vt:lpstr>
      <vt:lpstr>Heading</vt:lpstr>
      <vt:lpstr>Heading</vt:lpstr>
      <vt:lpstr>Heading</vt:lpstr>
      <vt:lpstr>Slide with Photos</vt:lpstr>
      <vt:lpstr>Data and Graphs – Option 1</vt:lpstr>
      <vt:lpstr>Data and Graphs – Option 2</vt:lpstr>
      <vt:lpstr>Timeline</vt:lpstr>
      <vt:lpstr>Comparison Chart - 2</vt:lpstr>
      <vt:lpstr>Comparison Chart -3</vt:lpstr>
      <vt:lpstr>Session Summary</vt:lpstr>
      <vt:lpstr>You can use this space for a “quote” or important data point you want to share. Also great space to add an infographic.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 Symposium Slide Deck</dc:title>
  <dc:creator>Microsoft Office User</dc:creator>
  <cp:lastModifiedBy>Lisa Brooke Snyder</cp:lastModifiedBy>
  <cp:revision>8</cp:revision>
  <dcterms:created xsi:type="dcterms:W3CDTF">2021-03-02T14:05:49Z</dcterms:created>
  <dcterms:modified xsi:type="dcterms:W3CDTF">2023-05-31T19:27:46Z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0x010100FF3802B33B812048994DC54741CDBF91</vt:lpwstr>
  </property>
</Properties>
</file>