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sldIdLst>
    <p:sldId id="259" r:id="rId4"/>
    <p:sldId id="257" r:id="rId5"/>
    <p:sldId id="278" r:id="rId6"/>
    <p:sldId id="261" r:id="rId7"/>
    <p:sldId id="262" r:id="rId8"/>
    <p:sldId id="263" r:id="rId9"/>
    <p:sldId id="271" r:id="rId10"/>
    <p:sldId id="272" r:id="rId11"/>
    <p:sldId id="273" r:id="rId12"/>
    <p:sldId id="264" r:id="rId13"/>
    <p:sldId id="265" r:id="rId14"/>
    <p:sldId id="266" r:id="rId15"/>
    <p:sldId id="267" r:id="rId16"/>
    <p:sldId id="268" r:id="rId17"/>
    <p:sldId id="269" r:id="rId18"/>
    <p:sldId id="270" r:id="rId19"/>
    <p:sldId id="274" r:id="rId20"/>
    <p:sldId id="276" r:id="rId21"/>
  </p:sldIdLst>
  <p:sldSz cx="18288000" cy="10287000"/>
  <p:notesSz cx="6858000" cy="9144000"/>
  <p:embeddedFontLst>
    <p:embeddedFont>
      <p:font typeface="Poppins" panose="00000800000000000000" pitchFamily="50" charset="0"/>
      <p:regular r:id="rId22"/>
      <p:bold r:id="rId23"/>
      <p:italic r:id="rId24"/>
      <p:boldItalic r:id="rId25"/>
    </p:embeddedFont>
    <p:embeddedFont>
      <p:font typeface="Poppins Bold" panose="020B0604020202020204" charset="0"/>
      <p:regular r:id="rId26"/>
      <p:bold r:id="rId27"/>
    </p:embeddedFont>
    <p:embeddedFont>
      <p:font typeface="Poppins Medium" panose="00000600000000000000" pitchFamily="2" charset="0"/>
      <p:regular r:id="rId28"/>
      <p:italic r:id="rId29"/>
    </p:embeddedFont>
    <p:embeddedFont>
      <p:font typeface="Poppins Semi-Bold"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2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73" autoAdjust="0"/>
    <p:restoredTop sz="94660"/>
  </p:normalViewPr>
  <p:slideViewPr>
    <p:cSldViewPr snapToGrid="0">
      <p:cViewPr varScale="1">
        <p:scale>
          <a:sx n="36" d="100"/>
          <a:sy n="36" d="100"/>
        </p:scale>
        <p:origin x="108" y="11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8"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A9FFFDD-C4BA-49A9-B599-1687158E6450}"/>
              </a:ext>
            </a:extLst>
          </p:cNvPr>
          <p:cNvSpPr>
            <a:spLocks noGrp="1"/>
          </p:cNvSpPr>
          <p:nvPr>
            <p:ph type="title" hasCustomPrompt="1"/>
          </p:nvPr>
        </p:nvSpPr>
        <p:spPr>
          <a:xfrm>
            <a:off x="891539" y="2512207"/>
            <a:ext cx="10723811" cy="1847306"/>
          </a:xfrm>
          <a:prstGeom prst="rect">
            <a:avLst/>
          </a:prstGeom>
        </p:spPr>
        <p:txBody>
          <a:bodyPr/>
          <a:lstStyle>
            <a:lvl1pPr algn="l">
              <a:defRPr sz="13800">
                <a:solidFill>
                  <a:srgbClr val="FFD22F"/>
                </a:solidFill>
              </a:defRPr>
            </a:lvl1pPr>
          </a:lstStyle>
          <a:p>
            <a:pPr marL="0" marR="0" lvl="0" indent="0" algn="l" defTabSz="914400" rtl="0" eaLnBrk="1" fontAlgn="auto" latinLnBrk="0" hangingPunct="1">
              <a:lnSpc>
                <a:spcPts val="16038"/>
              </a:lnSpc>
              <a:spcBef>
                <a:spcPct val="0"/>
              </a:spcBef>
              <a:spcAft>
                <a:spcPts val="0"/>
              </a:spcAft>
              <a:buClrTx/>
              <a:buSzTx/>
              <a:buFontTx/>
              <a:buNone/>
              <a:tabLst/>
              <a:defRPr/>
            </a:pPr>
            <a:r>
              <a:rPr kumimoji="0" lang="en-US" sz="11456" b="0" i="0" u="none" strike="noStrike" kern="1200" cap="none" spc="0" normalizeH="0" baseline="0" noProof="0" dirty="0">
                <a:ln>
                  <a:noFill/>
                </a:ln>
                <a:solidFill>
                  <a:srgbClr val="FFD22F"/>
                </a:solidFill>
                <a:effectLst/>
                <a:uLnTx/>
                <a:uFillTx/>
                <a:latin typeface="Poppins Bold"/>
                <a:ea typeface="+mn-ea"/>
                <a:cs typeface="+mn-cs"/>
              </a:rPr>
              <a:t>TITLE</a:t>
            </a:r>
            <a:r>
              <a:rPr lang="en-US" sz="9600" dirty="0">
                <a:solidFill>
                  <a:srgbClr val="FFD22F"/>
                </a:solidFill>
                <a:latin typeface="Poppins Bold"/>
              </a:rPr>
              <a:t> </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E2BBC-F05C-4344-B77C-9FA898E051C3}"/>
              </a:ext>
            </a:extLst>
          </p:cNvPr>
          <p:cNvPicPr>
            <a:picLocks noChangeAspect="1"/>
          </p:cNvPicPr>
          <p:nvPr userDrawn="1"/>
        </p:nvPicPr>
        <p:blipFill>
          <a:blip r:embed="rId2"/>
          <a:stretch>
            <a:fillRect/>
          </a:stretch>
        </p:blipFill>
        <p:spPr>
          <a:xfrm>
            <a:off x="-793" y="-446"/>
            <a:ext cx="18288791" cy="10287446"/>
          </a:xfrm>
          <a:prstGeom prst="rect">
            <a:avLst/>
          </a:prstGeom>
        </p:spPr>
      </p:pic>
      <p:sp>
        <p:nvSpPr>
          <p:cNvPr id="4" name="Title 3">
            <a:extLst>
              <a:ext uri="{FF2B5EF4-FFF2-40B4-BE49-F238E27FC236}">
                <a16:creationId xmlns:a16="http://schemas.microsoft.com/office/drawing/2014/main" id="{A1D1545F-D6A6-4251-A833-3C11793000CC}"/>
              </a:ext>
            </a:extLst>
          </p:cNvPr>
          <p:cNvSpPr>
            <a:spLocks noGrp="1"/>
          </p:cNvSpPr>
          <p:nvPr>
            <p:ph type="title"/>
          </p:nvPr>
        </p:nvSpPr>
        <p:spPr>
          <a:xfrm>
            <a:off x="1257300" y="547689"/>
            <a:ext cx="15773400" cy="1173536"/>
          </a:xfrm>
          <a:prstGeom prst="rect">
            <a:avLst/>
          </a:prstGeom>
        </p:spPr>
        <p:txBody>
          <a:bodyPr/>
          <a:lstStyle>
            <a:lvl1pPr algn="l">
              <a:defRPr sz="6760">
                <a:solidFill>
                  <a:srgbClr val="FFD22F"/>
                </a:solidFill>
                <a:latin typeface="Poppins Bold" panose="020B0604020202020204" charset="0"/>
                <a:cs typeface="Poppins Bold" panose="020B0604020202020204" charset="0"/>
              </a:defRPr>
            </a:lvl1pPr>
          </a:lstStyle>
          <a:p>
            <a:r>
              <a:rPr lang="en-US" dirty="0"/>
              <a:t>Click to edit Master title style</a:t>
            </a:r>
          </a:p>
        </p:txBody>
      </p:sp>
      <p:sp>
        <p:nvSpPr>
          <p:cNvPr id="5" name="Text Placeholder 5">
            <a:extLst>
              <a:ext uri="{FF2B5EF4-FFF2-40B4-BE49-F238E27FC236}">
                <a16:creationId xmlns:a16="http://schemas.microsoft.com/office/drawing/2014/main" id="{4BAD575D-D9E0-447E-A009-8802030BE315}"/>
              </a:ext>
            </a:extLst>
          </p:cNvPr>
          <p:cNvSpPr>
            <a:spLocks noGrp="1"/>
          </p:cNvSpPr>
          <p:nvPr>
            <p:ph type="body" sz="quarter" idx="10"/>
          </p:nvPr>
        </p:nvSpPr>
        <p:spPr>
          <a:xfrm>
            <a:off x="1257300" y="2269360"/>
            <a:ext cx="10136188" cy="5745087"/>
          </a:xfrm>
          <a:prstGeom prst="rect">
            <a:avLst/>
          </a:prstGeom>
        </p:spPr>
        <p:txBody>
          <a:bodyPr/>
          <a:lstStyle>
            <a:lvl1pPr>
              <a:defRPr>
                <a:solidFill>
                  <a:schemeClr val="bg1"/>
                </a:solidFill>
                <a:latin typeface="+mn-lt"/>
                <a:cs typeface="Poppins" panose="00000800000000000000" pitchFamily="50" charset="0"/>
              </a:defRPr>
            </a:lvl1pPr>
            <a:lvl2pPr>
              <a:defRPr>
                <a:solidFill>
                  <a:schemeClr val="bg1"/>
                </a:solidFill>
                <a:latin typeface="+mn-lt"/>
                <a:cs typeface="Poppins" panose="00000800000000000000" pitchFamily="50" charset="0"/>
              </a:defRPr>
            </a:lvl2pPr>
            <a:lvl3pPr>
              <a:defRPr>
                <a:solidFill>
                  <a:schemeClr val="bg1"/>
                </a:solidFill>
                <a:latin typeface="+mn-lt"/>
                <a:cs typeface="Poppins" panose="00000800000000000000" pitchFamily="50" charset="0"/>
              </a:defRPr>
            </a:lvl3pPr>
            <a:lvl4pPr>
              <a:defRPr>
                <a:solidFill>
                  <a:schemeClr val="bg1"/>
                </a:solidFill>
                <a:latin typeface="+mn-lt"/>
                <a:cs typeface="Poppins" panose="00000800000000000000" pitchFamily="50" charset="0"/>
              </a:defRPr>
            </a:lvl4pPr>
            <a:lvl5pPr>
              <a:defRPr>
                <a:solidFill>
                  <a:schemeClr val="bg1"/>
                </a:solidFill>
                <a:latin typeface="+mn-lt"/>
                <a:cs typeface="Poppins" panose="000008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2141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9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C04EB7-AE16-437E-A0D7-C7A50657AB11}"/>
              </a:ext>
            </a:extLst>
          </p:cNvPr>
          <p:cNvPicPr>
            <a:picLocks noChangeAspect="1"/>
          </p:cNvPicPr>
          <p:nvPr userDrawn="1"/>
        </p:nvPicPr>
        <p:blipFill>
          <a:blip r:embed="rId2"/>
          <a:stretch>
            <a:fillRect/>
          </a:stretch>
        </p:blipFill>
        <p:spPr>
          <a:xfrm>
            <a:off x="-791" y="0"/>
            <a:ext cx="18288791" cy="10287446"/>
          </a:xfrm>
          <a:prstGeom prst="rect">
            <a:avLst/>
          </a:prstGeom>
        </p:spPr>
      </p:pic>
      <p:sp>
        <p:nvSpPr>
          <p:cNvPr id="4" name="Title 3">
            <a:extLst>
              <a:ext uri="{FF2B5EF4-FFF2-40B4-BE49-F238E27FC236}">
                <a16:creationId xmlns:a16="http://schemas.microsoft.com/office/drawing/2014/main" id="{5F94F2B4-4DB9-4EC6-AC66-67BFD49D876B}"/>
              </a:ext>
            </a:extLst>
          </p:cNvPr>
          <p:cNvSpPr>
            <a:spLocks noGrp="1"/>
          </p:cNvSpPr>
          <p:nvPr>
            <p:ph type="title"/>
          </p:nvPr>
        </p:nvSpPr>
        <p:spPr>
          <a:xfrm>
            <a:off x="1257300" y="547688"/>
            <a:ext cx="15773400" cy="1119747"/>
          </a:xfrm>
          <a:prstGeom prst="rect">
            <a:avLst/>
          </a:prstGeom>
        </p:spPr>
        <p:txBody>
          <a:bodyPr/>
          <a:lstStyle>
            <a:lvl1pPr algn="ctr" defTabSz="914400" rtl="0" eaLnBrk="1" latinLnBrk="0" hangingPunct="1">
              <a:spcBef>
                <a:spcPct val="0"/>
              </a:spcBef>
              <a:buNone/>
              <a:defRPr lang="en-US" sz="6760" kern="1200" dirty="0">
                <a:solidFill>
                  <a:srgbClr val="FFD22F"/>
                </a:solidFill>
                <a:latin typeface="Poppins Bold" panose="020B0604020202020204" charset="0"/>
                <a:ea typeface="+mj-ea"/>
                <a:cs typeface="Poppins Bold" panose="020B0604020202020204" charset="0"/>
              </a:defRPr>
            </a:lvl1pPr>
          </a:lstStyle>
          <a:p>
            <a:r>
              <a:rPr lang="en-US" dirty="0"/>
              <a:t>Click to edit Master title style</a:t>
            </a:r>
          </a:p>
        </p:txBody>
      </p:sp>
      <p:sp>
        <p:nvSpPr>
          <p:cNvPr id="5" name="Text Placeholder 5">
            <a:extLst>
              <a:ext uri="{FF2B5EF4-FFF2-40B4-BE49-F238E27FC236}">
                <a16:creationId xmlns:a16="http://schemas.microsoft.com/office/drawing/2014/main" id="{176EAD25-56DD-4EE2-8986-3D605773DBFE}"/>
              </a:ext>
            </a:extLst>
          </p:cNvPr>
          <p:cNvSpPr>
            <a:spLocks noGrp="1"/>
          </p:cNvSpPr>
          <p:nvPr>
            <p:ph type="body" sz="quarter" idx="10"/>
          </p:nvPr>
        </p:nvSpPr>
        <p:spPr>
          <a:xfrm>
            <a:off x="1257300" y="2269360"/>
            <a:ext cx="10136188" cy="5745087"/>
          </a:xfrm>
          <a:prstGeom prst="rect">
            <a:avLst/>
          </a:prstGeom>
        </p:spPr>
        <p:txBody>
          <a:bodyPr/>
          <a:lstStyle>
            <a:lvl1pPr>
              <a:defRPr>
                <a:solidFill>
                  <a:schemeClr val="bg1"/>
                </a:solidFill>
                <a:latin typeface="+mn-lt"/>
                <a:cs typeface="Poppins" panose="00000800000000000000" pitchFamily="50" charset="0"/>
              </a:defRPr>
            </a:lvl1pPr>
            <a:lvl2pPr>
              <a:defRPr>
                <a:solidFill>
                  <a:schemeClr val="bg1"/>
                </a:solidFill>
                <a:latin typeface="+mn-lt"/>
                <a:cs typeface="Poppins" panose="00000800000000000000" pitchFamily="50" charset="0"/>
              </a:defRPr>
            </a:lvl2pPr>
            <a:lvl3pPr>
              <a:defRPr>
                <a:solidFill>
                  <a:schemeClr val="bg1"/>
                </a:solidFill>
                <a:latin typeface="+mn-lt"/>
                <a:cs typeface="Poppins" panose="00000800000000000000" pitchFamily="50" charset="0"/>
              </a:defRPr>
            </a:lvl3pPr>
            <a:lvl4pPr>
              <a:defRPr>
                <a:solidFill>
                  <a:schemeClr val="bg1"/>
                </a:solidFill>
                <a:latin typeface="+mn-lt"/>
                <a:cs typeface="Poppins" panose="00000800000000000000" pitchFamily="50" charset="0"/>
              </a:defRPr>
            </a:lvl4pPr>
            <a:lvl5pPr>
              <a:defRPr>
                <a:solidFill>
                  <a:schemeClr val="bg1"/>
                </a:solidFill>
                <a:latin typeface="+mn-lt"/>
                <a:cs typeface="Poppins" panose="000008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8912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0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9AED6C5-4F8D-49A9-9CDB-7225DF46B350}"/>
              </a:ext>
            </a:extLst>
          </p:cNvPr>
          <p:cNvPicPr>
            <a:picLocks noChangeAspect="1"/>
          </p:cNvPicPr>
          <p:nvPr userDrawn="1"/>
        </p:nvPicPr>
        <p:blipFill>
          <a:blip r:embed="rId2"/>
          <a:stretch>
            <a:fillRect/>
          </a:stretch>
        </p:blipFill>
        <p:spPr>
          <a:xfrm>
            <a:off x="0" y="0"/>
            <a:ext cx="18288000" cy="10287001"/>
          </a:xfrm>
          <a:prstGeom prst="rect">
            <a:avLst/>
          </a:prstGeom>
        </p:spPr>
      </p:pic>
      <p:sp>
        <p:nvSpPr>
          <p:cNvPr id="4" name="Title 3">
            <a:extLst>
              <a:ext uri="{FF2B5EF4-FFF2-40B4-BE49-F238E27FC236}">
                <a16:creationId xmlns:a16="http://schemas.microsoft.com/office/drawing/2014/main" id="{9B1AC437-67C3-4AAA-90A6-53E9094F9AC1}"/>
              </a:ext>
            </a:extLst>
          </p:cNvPr>
          <p:cNvSpPr>
            <a:spLocks noGrp="1"/>
          </p:cNvSpPr>
          <p:nvPr>
            <p:ph type="title"/>
          </p:nvPr>
        </p:nvSpPr>
        <p:spPr>
          <a:xfrm>
            <a:off x="1257300" y="547688"/>
            <a:ext cx="15773400" cy="1092853"/>
          </a:xfrm>
          <a:prstGeom prst="rect">
            <a:avLst/>
          </a:prstGeom>
        </p:spPr>
        <p:txBody>
          <a:bodyPr/>
          <a:lstStyle>
            <a:lvl1pPr algn="ctr" defTabSz="914400" rtl="0" eaLnBrk="1" latinLnBrk="0" hangingPunct="1">
              <a:spcBef>
                <a:spcPct val="0"/>
              </a:spcBef>
              <a:buNone/>
              <a:defRPr lang="en-US" sz="6760" kern="1200" dirty="0">
                <a:solidFill>
                  <a:srgbClr val="FFD22F"/>
                </a:solidFill>
                <a:latin typeface="Poppins Bold" panose="020B0604020202020204" charset="0"/>
                <a:ea typeface="+mj-ea"/>
                <a:cs typeface="Poppins Bold" panose="020B0604020202020204" charset="0"/>
              </a:defRPr>
            </a:lvl1pPr>
          </a:lstStyle>
          <a:p>
            <a:r>
              <a:rPr lang="en-US" dirty="0"/>
              <a:t>Click to edit Master title style</a:t>
            </a:r>
          </a:p>
        </p:txBody>
      </p:sp>
      <p:sp>
        <p:nvSpPr>
          <p:cNvPr id="5" name="Text Placeholder 5">
            <a:extLst>
              <a:ext uri="{FF2B5EF4-FFF2-40B4-BE49-F238E27FC236}">
                <a16:creationId xmlns:a16="http://schemas.microsoft.com/office/drawing/2014/main" id="{01F19D74-A2B0-4602-9114-19F710D7F609}"/>
              </a:ext>
            </a:extLst>
          </p:cNvPr>
          <p:cNvSpPr>
            <a:spLocks noGrp="1"/>
          </p:cNvSpPr>
          <p:nvPr>
            <p:ph type="body" sz="quarter" idx="10"/>
          </p:nvPr>
        </p:nvSpPr>
        <p:spPr>
          <a:xfrm>
            <a:off x="1257300" y="2415428"/>
            <a:ext cx="10728325" cy="5016500"/>
          </a:xfrm>
          <a:prstGeom prst="rect">
            <a:avLst/>
          </a:prstGeom>
        </p:spPr>
        <p:txBody>
          <a:bodyPr/>
          <a:lstStyle>
            <a:lvl1pPr>
              <a:defRPr>
                <a:solidFill>
                  <a:schemeClr val="bg1"/>
                </a:solidFill>
                <a:latin typeface="+mn-lt"/>
                <a:cs typeface="Poppins" panose="00000800000000000000" pitchFamily="50" charset="0"/>
              </a:defRPr>
            </a:lvl1pPr>
            <a:lvl2pPr>
              <a:defRPr>
                <a:solidFill>
                  <a:schemeClr val="bg1"/>
                </a:solidFill>
                <a:latin typeface="+mn-lt"/>
                <a:cs typeface="Poppins" panose="00000800000000000000" pitchFamily="50" charset="0"/>
              </a:defRPr>
            </a:lvl2pPr>
            <a:lvl3pPr>
              <a:defRPr>
                <a:solidFill>
                  <a:schemeClr val="bg1"/>
                </a:solidFill>
                <a:latin typeface="+mn-lt"/>
                <a:cs typeface="Poppins" panose="00000800000000000000" pitchFamily="50" charset="0"/>
              </a:defRPr>
            </a:lvl3pPr>
            <a:lvl4pPr>
              <a:defRPr>
                <a:solidFill>
                  <a:schemeClr val="bg1"/>
                </a:solidFill>
                <a:latin typeface="+mn-lt"/>
                <a:cs typeface="Poppins" panose="00000800000000000000" pitchFamily="50" charset="0"/>
              </a:defRPr>
            </a:lvl4pPr>
            <a:lvl5pPr>
              <a:defRPr>
                <a:solidFill>
                  <a:schemeClr val="bg1"/>
                </a:solidFill>
                <a:latin typeface="+mn-lt"/>
                <a:cs typeface="Poppins" panose="000008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486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812D4F-83AF-47BE-88E2-0620838C0D6E}"/>
              </a:ext>
            </a:extLst>
          </p:cNvPr>
          <p:cNvPicPr>
            <a:picLocks noChangeAspect="1"/>
          </p:cNvPicPr>
          <p:nvPr userDrawn="1"/>
        </p:nvPicPr>
        <p:blipFill>
          <a:blip r:embed="rId2"/>
          <a:stretch>
            <a:fillRect/>
          </a:stretch>
        </p:blipFill>
        <p:spPr>
          <a:xfrm>
            <a:off x="0" y="-1"/>
            <a:ext cx="18288000" cy="10287001"/>
          </a:xfrm>
          <a:prstGeom prst="rect">
            <a:avLst/>
          </a:prstGeom>
        </p:spPr>
      </p:pic>
      <p:sp>
        <p:nvSpPr>
          <p:cNvPr id="4" name="Title 3">
            <a:extLst>
              <a:ext uri="{FF2B5EF4-FFF2-40B4-BE49-F238E27FC236}">
                <a16:creationId xmlns:a16="http://schemas.microsoft.com/office/drawing/2014/main" id="{1553921C-056E-472C-8F52-973534609E4C}"/>
              </a:ext>
            </a:extLst>
          </p:cNvPr>
          <p:cNvSpPr>
            <a:spLocks noGrp="1"/>
          </p:cNvSpPr>
          <p:nvPr>
            <p:ph type="title"/>
          </p:nvPr>
        </p:nvSpPr>
        <p:spPr>
          <a:xfrm>
            <a:off x="809252" y="612380"/>
            <a:ext cx="14262786" cy="1243314"/>
          </a:xfrm>
          <a:prstGeom prst="rect">
            <a:avLst/>
          </a:prstGeom>
        </p:spPr>
        <p:txBody>
          <a:bodyPr/>
          <a:lstStyle>
            <a:lvl1pPr algn="ctr" defTabSz="914400" rtl="0" eaLnBrk="1" latinLnBrk="0" hangingPunct="1">
              <a:spcBef>
                <a:spcPct val="0"/>
              </a:spcBef>
              <a:buNone/>
              <a:defRPr lang="en-US" sz="6760" kern="1200" dirty="0">
                <a:solidFill>
                  <a:srgbClr val="FFD22F"/>
                </a:solidFill>
                <a:latin typeface="Poppins Bold" panose="020B0604020202020204" charset="0"/>
                <a:ea typeface="+mj-ea"/>
                <a:cs typeface="Poppins Bold" panose="020B0604020202020204"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7D55DE63-A532-42D7-93C3-5FB172B69AFD}"/>
              </a:ext>
            </a:extLst>
          </p:cNvPr>
          <p:cNvSpPr>
            <a:spLocks noGrp="1"/>
          </p:cNvSpPr>
          <p:nvPr>
            <p:ph type="body" sz="quarter" idx="10"/>
          </p:nvPr>
        </p:nvSpPr>
        <p:spPr>
          <a:xfrm>
            <a:off x="809252" y="2468075"/>
            <a:ext cx="10728325" cy="5016500"/>
          </a:xfrm>
          <a:prstGeom prst="rect">
            <a:avLst/>
          </a:prstGeom>
        </p:spPr>
        <p:txBody>
          <a:bodyPr/>
          <a:lstStyle>
            <a:lvl1pPr>
              <a:defRPr>
                <a:solidFill>
                  <a:schemeClr val="bg1"/>
                </a:solidFill>
                <a:latin typeface="+mn-lt"/>
                <a:cs typeface="Poppins" panose="00000800000000000000" pitchFamily="50" charset="0"/>
              </a:defRPr>
            </a:lvl1pPr>
            <a:lvl2pPr>
              <a:defRPr>
                <a:solidFill>
                  <a:schemeClr val="bg1"/>
                </a:solidFill>
                <a:latin typeface="+mn-lt"/>
                <a:cs typeface="Poppins" panose="00000800000000000000" pitchFamily="50" charset="0"/>
              </a:defRPr>
            </a:lvl2pPr>
            <a:lvl3pPr>
              <a:defRPr>
                <a:solidFill>
                  <a:schemeClr val="bg1"/>
                </a:solidFill>
                <a:latin typeface="+mn-lt"/>
                <a:cs typeface="Poppins" panose="00000800000000000000" pitchFamily="50" charset="0"/>
              </a:defRPr>
            </a:lvl3pPr>
            <a:lvl4pPr>
              <a:defRPr>
                <a:solidFill>
                  <a:schemeClr val="bg1"/>
                </a:solidFill>
                <a:latin typeface="+mn-lt"/>
                <a:cs typeface="Poppins" panose="00000800000000000000" pitchFamily="50" charset="0"/>
              </a:defRPr>
            </a:lvl4pPr>
            <a:lvl5pPr>
              <a:defRPr>
                <a:solidFill>
                  <a:schemeClr val="bg1"/>
                </a:solidFill>
                <a:latin typeface="+mn-lt"/>
                <a:cs typeface="Poppins" panose="000008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0976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4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15B8FF-D7EB-4518-8987-21E885633A9B}"/>
              </a:ext>
            </a:extLst>
          </p:cNvPr>
          <p:cNvPicPr>
            <a:picLocks noChangeAspect="1"/>
          </p:cNvPicPr>
          <p:nvPr userDrawn="1"/>
        </p:nvPicPr>
        <p:blipFill>
          <a:blip r:embed="rId2"/>
          <a:stretch>
            <a:fillRect/>
          </a:stretch>
        </p:blipFill>
        <p:spPr>
          <a:xfrm>
            <a:off x="0" y="-446"/>
            <a:ext cx="18288792" cy="10287446"/>
          </a:xfrm>
          <a:prstGeom prst="rect">
            <a:avLst/>
          </a:prstGeom>
        </p:spPr>
      </p:pic>
      <p:sp>
        <p:nvSpPr>
          <p:cNvPr id="4" name="Title 3">
            <a:extLst>
              <a:ext uri="{FF2B5EF4-FFF2-40B4-BE49-F238E27FC236}">
                <a16:creationId xmlns:a16="http://schemas.microsoft.com/office/drawing/2014/main" id="{1553921C-056E-472C-8F52-973534609E4C}"/>
              </a:ext>
            </a:extLst>
          </p:cNvPr>
          <p:cNvSpPr>
            <a:spLocks noGrp="1"/>
          </p:cNvSpPr>
          <p:nvPr>
            <p:ph type="title"/>
          </p:nvPr>
        </p:nvSpPr>
        <p:spPr>
          <a:xfrm>
            <a:off x="889505" y="735999"/>
            <a:ext cx="14262786" cy="1185572"/>
          </a:xfrm>
          <a:prstGeom prst="rect">
            <a:avLst/>
          </a:prstGeom>
        </p:spPr>
        <p:txBody>
          <a:bodyPr/>
          <a:lstStyle>
            <a:lvl1pPr algn="ctr" defTabSz="914400" rtl="0" eaLnBrk="1" latinLnBrk="0" hangingPunct="1">
              <a:spcBef>
                <a:spcPct val="0"/>
              </a:spcBef>
              <a:buNone/>
              <a:defRPr lang="en-US" sz="6760" kern="1200" dirty="0">
                <a:solidFill>
                  <a:srgbClr val="FFD22F"/>
                </a:solidFill>
                <a:latin typeface="Poppins Bold" panose="020B0604020202020204" charset="0"/>
                <a:ea typeface="+mj-ea"/>
                <a:cs typeface="Poppins Bold" panose="020B0604020202020204"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7D55DE63-A532-42D7-93C3-5FB172B69AFD}"/>
              </a:ext>
            </a:extLst>
          </p:cNvPr>
          <p:cNvSpPr>
            <a:spLocks noGrp="1"/>
          </p:cNvSpPr>
          <p:nvPr>
            <p:ph type="body" sz="quarter" idx="10"/>
          </p:nvPr>
        </p:nvSpPr>
        <p:spPr>
          <a:xfrm>
            <a:off x="889505" y="2658016"/>
            <a:ext cx="11078377" cy="4783901"/>
          </a:xfrm>
          <a:prstGeom prst="rect">
            <a:avLst/>
          </a:prstGeom>
        </p:spPr>
        <p:txBody>
          <a:bodyPr/>
          <a:lstStyle>
            <a:lvl1pPr>
              <a:defRPr>
                <a:solidFill>
                  <a:schemeClr val="bg1"/>
                </a:solidFill>
                <a:latin typeface="+mn-lt"/>
                <a:cs typeface="Poppins" panose="00000800000000000000" pitchFamily="50" charset="0"/>
              </a:defRPr>
            </a:lvl1pPr>
            <a:lvl2pPr>
              <a:defRPr>
                <a:solidFill>
                  <a:schemeClr val="bg1"/>
                </a:solidFill>
                <a:latin typeface="+mn-lt"/>
                <a:cs typeface="Poppins" panose="00000800000000000000" pitchFamily="50" charset="0"/>
              </a:defRPr>
            </a:lvl2pPr>
            <a:lvl3pPr>
              <a:defRPr>
                <a:solidFill>
                  <a:schemeClr val="bg1"/>
                </a:solidFill>
                <a:latin typeface="+mn-lt"/>
                <a:cs typeface="Poppins" panose="00000800000000000000" pitchFamily="50" charset="0"/>
              </a:defRPr>
            </a:lvl3pPr>
            <a:lvl4pPr>
              <a:defRPr>
                <a:solidFill>
                  <a:schemeClr val="bg1"/>
                </a:solidFill>
                <a:latin typeface="+mn-lt"/>
                <a:cs typeface="Poppins" panose="00000800000000000000" pitchFamily="50" charset="0"/>
              </a:defRPr>
            </a:lvl4pPr>
            <a:lvl5pPr>
              <a:defRPr>
                <a:solidFill>
                  <a:schemeClr val="bg1"/>
                </a:solidFill>
                <a:latin typeface="+mn-lt"/>
                <a:cs typeface="Poppins" panose="000008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69401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8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B62EBE-B50B-4960-A4B7-B96D92891641}"/>
              </a:ext>
            </a:extLst>
          </p:cNvPr>
          <p:cNvPicPr>
            <a:picLocks noChangeAspect="1"/>
          </p:cNvPicPr>
          <p:nvPr userDrawn="1"/>
        </p:nvPicPr>
        <p:blipFill>
          <a:blip r:embed="rId2"/>
          <a:stretch>
            <a:fillRect/>
          </a:stretch>
        </p:blipFill>
        <p:spPr>
          <a:xfrm>
            <a:off x="-792" y="0"/>
            <a:ext cx="18287998" cy="10287000"/>
          </a:xfrm>
          <a:prstGeom prst="rect">
            <a:avLst/>
          </a:prstGeom>
        </p:spPr>
      </p:pic>
      <p:sp>
        <p:nvSpPr>
          <p:cNvPr id="4" name="Title 3">
            <a:extLst>
              <a:ext uri="{FF2B5EF4-FFF2-40B4-BE49-F238E27FC236}">
                <a16:creationId xmlns:a16="http://schemas.microsoft.com/office/drawing/2014/main" id="{6437CD22-5980-4C8C-B091-A1B33F99BBE9}"/>
              </a:ext>
            </a:extLst>
          </p:cNvPr>
          <p:cNvSpPr>
            <a:spLocks noGrp="1"/>
          </p:cNvSpPr>
          <p:nvPr>
            <p:ph type="title"/>
          </p:nvPr>
        </p:nvSpPr>
        <p:spPr>
          <a:xfrm>
            <a:off x="1257300" y="547688"/>
            <a:ext cx="13422527" cy="1989137"/>
          </a:xfrm>
          <a:prstGeom prst="rect">
            <a:avLst/>
          </a:prstGeom>
        </p:spPr>
        <p:txBody>
          <a:bodyPr/>
          <a:lstStyle>
            <a:lvl1pPr algn="l">
              <a:defRPr lang="en-US" sz="6760" kern="1200" dirty="0">
                <a:solidFill>
                  <a:srgbClr val="FFD22F"/>
                </a:solidFill>
                <a:latin typeface="Poppins Bold" panose="020B0604020202020204" charset="0"/>
                <a:ea typeface="+mj-ea"/>
                <a:cs typeface="Poppins Bold" panose="020B0604020202020204"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2D58E7CC-D38B-43B6-B65E-E3F41CCE3A76}"/>
              </a:ext>
            </a:extLst>
          </p:cNvPr>
          <p:cNvSpPr>
            <a:spLocks noGrp="1"/>
          </p:cNvSpPr>
          <p:nvPr>
            <p:ph type="body" sz="quarter" idx="10"/>
          </p:nvPr>
        </p:nvSpPr>
        <p:spPr>
          <a:xfrm>
            <a:off x="1257300" y="2990850"/>
            <a:ext cx="10136188" cy="5213350"/>
          </a:xfrm>
          <a:prstGeom prst="rect">
            <a:avLst/>
          </a:prstGeom>
        </p:spPr>
        <p:txBody>
          <a:bodyPr/>
          <a:lstStyle>
            <a:lvl1pPr>
              <a:defRPr>
                <a:solidFill>
                  <a:schemeClr val="bg1"/>
                </a:solidFill>
                <a:latin typeface="+mn-lt"/>
                <a:cs typeface="Poppins" panose="00000800000000000000" pitchFamily="50" charset="0"/>
              </a:defRPr>
            </a:lvl1pPr>
            <a:lvl2pPr>
              <a:defRPr>
                <a:solidFill>
                  <a:schemeClr val="bg1"/>
                </a:solidFill>
                <a:latin typeface="+mn-lt"/>
                <a:cs typeface="Poppins" panose="00000800000000000000" pitchFamily="50" charset="0"/>
              </a:defRPr>
            </a:lvl2pPr>
            <a:lvl3pPr>
              <a:defRPr>
                <a:solidFill>
                  <a:schemeClr val="bg1"/>
                </a:solidFill>
                <a:latin typeface="+mn-lt"/>
                <a:cs typeface="Poppins" panose="00000800000000000000" pitchFamily="50" charset="0"/>
              </a:defRPr>
            </a:lvl3pPr>
            <a:lvl4pPr>
              <a:defRPr>
                <a:solidFill>
                  <a:schemeClr val="bg1"/>
                </a:solidFill>
                <a:latin typeface="+mn-lt"/>
                <a:cs typeface="Poppins" panose="00000800000000000000" pitchFamily="50" charset="0"/>
              </a:defRPr>
            </a:lvl4pPr>
            <a:lvl5pPr>
              <a:defRPr>
                <a:solidFill>
                  <a:schemeClr val="bg1"/>
                </a:solidFill>
                <a:latin typeface="+mn-lt"/>
                <a:cs typeface="Poppins" panose="000008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925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31D373-BACA-48AD-85DE-EB705644EBC3}"/>
              </a:ext>
            </a:extLst>
          </p:cNvPr>
          <p:cNvPicPr>
            <a:picLocks noChangeAspect="1"/>
          </p:cNvPicPr>
          <p:nvPr userDrawn="1"/>
        </p:nvPicPr>
        <p:blipFill>
          <a:blip r:embed="rId2"/>
          <a:stretch>
            <a:fillRect/>
          </a:stretch>
        </p:blipFill>
        <p:spPr>
          <a:xfrm>
            <a:off x="2" y="0"/>
            <a:ext cx="18287998" cy="10287000"/>
          </a:xfrm>
          <a:prstGeom prst="rect">
            <a:avLst/>
          </a:prstGeom>
        </p:spPr>
      </p:pic>
      <p:sp>
        <p:nvSpPr>
          <p:cNvPr id="4" name="Title 3">
            <a:extLst>
              <a:ext uri="{FF2B5EF4-FFF2-40B4-BE49-F238E27FC236}">
                <a16:creationId xmlns:a16="http://schemas.microsoft.com/office/drawing/2014/main" id="{1553921C-056E-472C-8F52-973534609E4C}"/>
              </a:ext>
            </a:extLst>
          </p:cNvPr>
          <p:cNvSpPr>
            <a:spLocks noGrp="1"/>
          </p:cNvSpPr>
          <p:nvPr>
            <p:ph type="title"/>
          </p:nvPr>
        </p:nvSpPr>
        <p:spPr>
          <a:xfrm>
            <a:off x="217151" y="639276"/>
            <a:ext cx="14262786" cy="1108844"/>
          </a:xfrm>
          <a:prstGeom prst="rect">
            <a:avLst/>
          </a:prstGeom>
        </p:spPr>
        <p:txBody>
          <a:bodyPr/>
          <a:lstStyle>
            <a:lvl1pPr algn="ctr" defTabSz="914400" rtl="0" eaLnBrk="1" latinLnBrk="0" hangingPunct="1">
              <a:spcBef>
                <a:spcPct val="0"/>
              </a:spcBef>
              <a:buNone/>
              <a:defRPr lang="en-US" sz="6760" kern="1200" dirty="0">
                <a:solidFill>
                  <a:srgbClr val="FFD22F"/>
                </a:solidFill>
                <a:latin typeface="Poppins Bold" panose="020B0604020202020204" charset="0"/>
                <a:ea typeface="+mj-ea"/>
                <a:cs typeface="Poppins Bold" panose="020B0604020202020204" charset="0"/>
              </a:defRPr>
            </a:lvl1pPr>
          </a:lstStyle>
          <a:p>
            <a:r>
              <a:rPr lang="en-US" dirty="0"/>
              <a:t>Click to edit Master title style</a:t>
            </a:r>
          </a:p>
        </p:txBody>
      </p:sp>
      <p:sp>
        <p:nvSpPr>
          <p:cNvPr id="5" name="Text Placeholder 5">
            <a:extLst>
              <a:ext uri="{FF2B5EF4-FFF2-40B4-BE49-F238E27FC236}">
                <a16:creationId xmlns:a16="http://schemas.microsoft.com/office/drawing/2014/main" id="{AE7CEF2B-39EB-4B77-BC4E-98824C52D412}"/>
              </a:ext>
            </a:extLst>
          </p:cNvPr>
          <p:cNvSpPr>
            <a:spLocks noGrp="1"/>
          </p:cNvSpPr>
          <p:nvPr>
            <p:ph type="body" sz="quarter" idx="10"/>
          </p:nvPr>
        </p:nvSpPr>
        <p:spPr>
          <a:xfrm>
            <a:off x="914400" y="2361639"/>
            <a:ext cx="11367787" cy="5652808"/>
          </a:xfrm>
          <a:prstGeom prst="rect">
            <a:avLst/>
          </a:prstGeom>
        </p:spPr>
        <p:txBody>
          <a:bodyPr/>
          <a:lstStyle>
            <a:lvl1pPr>
              <a:defRPr>
                <a:solidFill>
                  <a:schemeClr val="bg1"/>
                </a:solidFill>
                <a:latin typeface="+mn-lt"/>
                <a:cs typeface="Poppins" panose="00000800000000000000" pitchFamily="50" charset="0"/>
              </a:defRPr>
            </a:lvl1pPr>
            <a:lvl2pPr>
              <a:defRPr>
                <a:solidFill>
                  <a:schemeClr val="bg1"/>
                </a:solidFill>
                <a:latin typeface="+mn-lt"/>
                <a:cs typeface="Poppins" panose="00000800000000000000" pitchFamily="50" charset="0"/>
              </a:defRPr>
            </a:lvl2pPr>
            <a:lvl3pPr>
              <a:defRPr>
                <a:solidFill>
                  <a:schemeClr val="bg1"/>
                </a:solidFill>
                <a:latin typeface="+mn-lt"/>
                <a:cs typeface="Poppins" panose="00000800000000000000" pitchFamily="50" charset="0"/>
              </a:defRPr>
            </a:lvl3pPr>
            <a:lvl4pPr>
              <a:defRPr>
                <a:solidFill>
                  <a:schemeClr val="bg1"/>
                </a:solidFill>
                <a:latin typeface="+mn-lt"/>
                <a:cs typeface="Poppins" panose="00000800000000000000" pitchFamily="50" charset="0"/>
              </a:defRPr>
            </a:lvl4pPr>
            <a:lvl5pPr>
              <a:defRPr>
                <a:solidFill>
                  <a:schemeClr val="bg1"/>
                </a:solidFill>
                <a:latin typeface="+mn-lt"/>
                <a:cs typeface="Poppins" panose="000008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56192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0530D6-5506-4028-AC7C-64574D1ACB70}"/>
              </a:ext>
            </a:extLst>
          </p:cNvPr>
          <p:cNvPicPr>
            <a:picLocks noChangeAspect="1"/>
          </p:cNvPicPr>
          <p:nvPr userDrawn="1"/>
        </p:nvPicPr>
        <p:blipFill>
          <a:blip r:embed="rId2"/>
          <a:stretch>
            <a:fillRect/>
          </a:stretch>
        </p:blipFill>
        <p:spPr>
          <a:xfrm>
            <a:off x="-792" y="0"/>
            <a:ext cx="18287998" cy="10287000"/>
          </a:xfrm>
          <a:prstGeom prst="rect">
            <a:avLst/>
          </a:prstGeom>
        </p:spPr>
      </p:pic>
      <p:sp>
        <p:nvSpPr>
          <p:cNvPr id="4" name="Title 3">
            <a:extLst>
              <a:ext uri="{FF2B5EF4-FFF2-40B4-BE49-F238E27FC236}">
                <a16:creationId xmlns:a16="http://schemas.microsoft.com/office/drawing/2014/main" id="{1553921C-056E-472C-8F52-973534609E4C}"/>
              </a:ext>
            </a:extLst>
          </p:cNvPr>
          <p:cNvSpPr>
            <a:spLocks noGrp="1"/>
          </p:cNvSpPr>
          <p:nvPr>
            <p:ph type="title"/>
          </p:nvPr>
        </p:nvSpPr>
        <p:spPr>
          <a:xfrm>
            <a:off x="244046" y="585123"/>
            <a:ext cx="14262786" cy="1162632"/>
          </a:xfrm>
          <a:prstGeom prst="rect">
            <a:avLst/>
          </a:prstGeom>
        </p:spPr>
        <p:txBody>
          <a:bodyPr/>
          <a:lstStyle>
            <a:lvl1pPr algn="ctr" defTabSz="914400" rtl="0" eaLnBrk="1" latinLnBrk="0" hangingPunct="1">
              <a:spcBef>
                <a:spcPct val="0"/>
              </a:spcBef>
              <a:buNone/>
              <a:defRPr lang="en-US" sz="6760" kern="1200" dirty="0">
                <a:solidFill>
                  <a:srgbClr val="FFD22F"/>
                </a:solidFill>
                <a:latin typeface="Poppins Bold" panose="020B0604020202020204" charset="0"/>
                <a:ea typeface="+mj-ea"/>
                <a:cs typeface="Poppins Bold" panose="020B0604020202020204"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7D55DE63-A532-42D7-93C3-5FB172B69AFD}"/>
              </a:ext>
            </a:extLst>
          </p:cNvPr>
          <p:cNvSpPr>
            <a:spLocks noGrp="1"/>
          </p:cNvSpPr>
          <p:nvPr>
            <p:ph type="body" sz="quarter" idx="10"/>
          </p:nvPr>
        </p:nvSpPr>
        <p:spPr>
          <a:xfrm>
            <a:off x="914400" y="2361639"/>
            <a:ext cx="11367787" cy="5652808"/>
          </a:xfrm>
          <a:prstGeom prst="rect">
            <a:avLst/>
          </a:prstGeom>
        </p:spPr>
        <p:txBody>
          <a:bodyPr/>
          <a:lstStyle>
            <a:lvl1pPr>
              <a:defRPr>
                <a:solidFill>
                  <a:schemeClr val="bg1"/>
                </a:solidFill>
                <a:latin typeface="+mn-lt"/>
                <a:cs typeface="Poppins" panose="00000800000000000000" pitchFamily="50" charset="0"/>
              </a:defRPr>
            </a:lvl1pPr>
            <a:lvl2pPr>
              <a:defRPr>
                <a:solidFill>
                  <a:schemeClr val="bg1"/>
                </a:solidFill>
                <a:latin typeface="+mn-lt"/>
                <a:cs typeface="Poppins" panose="00000800000000000000" pitchFamily="50" charset="0"/>
              </a:defRPr>
            </a:lvl2pPr>
            <a:lvl3pPr>
              <a:defRPr>
                <a:solidFill>
                  <a:schemeClr val="bg1"/>
                </a:solidFill>
                <a:latin typeface="+mn-lt"/>
                <a:cs typeface="Poppins" panose="00000800000000000000" pitchFamily="50" charset="0"/>
              </a:defRPr>
            </a:lvl3pPr>
            <a:lvl4pPr>
              <a:defRPr>
                <a:solidFill>
                  <a:schemeClr val="bg1"/>
                </a:solidFill>
                <a:latin typeface="+mn-lt"/>
                <a:cs typeface="Poppins" panose="00000800000000000000" pitchFamily="50" charset="0"/>
              </a:defRPr>
            </a:lvl4pPr>
            <a:lvl5pPr>
              <a:defRPr>
                <a:solidFill>
                  <a:schemeClr val="bg1"/>
                </a:solidFill>
                <a:latin typeface="+mn-lt"/>
                <a:cs typeface="Poppins" panose="000008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9710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5C3D25-CCAD-45C3-B896-03DE287CD813}"/>
              </a:ext>
            </a:extLst>
          </p:cNvPr>
          <p:cNvPicPr>
            <a:picLocks noChangeAspect="1"/>
          </p:cNvPicPr>
          <p:nvPr userDrawn="1"/>
        </p:nvPicPr>
        <p:blipFill>
          <a:blip r:embed="rId2"/>
          <a:stretch>
            <a:fillRect/>
          </a:stretch>
        </p:blipFill>
        <p:spPr>
          <a:xfrm>
            <a:off x="-1" y="-446"/>
            <a:ext cx="18288791" cy="10287446"/>
          </a:xfrm>
          <a:prstGeom prst="rect">
            <a:avLst/>
          </a:prstGeom>
        </p:spPr>
      </p:pic>
    </p:spTree>
    <p:extLst>
      <p:ext uri="{BB962C8B-B14F-4D97-AF65-F5344CB8AC3E}">
        <p14:creationId xmlns:p14="http://schemas.microsoft.com/office/powerpoint/2010/main" val="5963416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A44FE7-3FF9-415B-AEFB-650AB5028509}"/>
              </a:ext>
            </a:extLst>
          </p:cNvPr>
          <p:cNvPicPr>
            <a:picLocks noChangeAspect="1"/>
          </p:cNvPicPr>
          <p:nvPr userDrawn="1"/>
        </p:nvPicPr>
        <p:blipFill>
          <a:blip r:embed="rId2"/>
          <a:stretch>
            <a:fillRect/>
          </a:stretch>
        </p:blipFill>
        <p:spPr>
          <a:xfrm>
            <a:off x="0" y="-1"/>
            <a:ext cx="18288000" cy="10287001"/>
          </a:xfrm>
          <a:prstGeom prst="rect">
            <a:avLst/>
          </a:prstGeom>
        </p:spPr>
      </p:pic>
    </p:spTree>
    <p:extLst>
      <p:ext uri="{BB962C8B-B14F-4D97-AF65-F5344CB8AC3E}">
        <p14:creationId xmlns:p14="http://schemas.microsoft.com/office/powerpoint/2010/main" val="2247017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7CA8C7-CFF4-4C15-9E1F-764A6C049401}"/>
              </a:ext>
            </a:extLst>
          </p:cNvPr>
          <p:cNvPicPr>
            <a:picLocks noChangeAspect="1"/>
          </p:cNvPicPr>
          <p:nvPr userDrawn="1"/>
        </p:nvPicPr>
        <p:blipFill>
          <a:blip r:embed="rId2"/>
          <a:stretch>
            <a:fillRect/>
          </a:stretch>
        </p:blipFill>
        <p:spPr>
          <a:xfrm>
            <a:off x="0" y="251"/>
            <a:ext cx="18288000" cy="10287001"/>
          </a:xfrm>
          <a:prstGeom prst="rect">
            <a:avLst/>
          </a:prstGeom>
        </p:spPr>
      </p:pic>
      <p:sp>
        <p:nvSpPr>
          <p:cNvPr id="69" name="Content Placeholder 68">
            <a:extLst>
              <a:ext uri="{FF2B5EF4-FFF2-40B4-BE49-F238E27FC236}">
                <a16:creationId xmlns:a16="http://schemas.microsoft.com/office/drawing/2014/main" id="{6F5A27B6-C738-4660-9C4E-4B825D8DB878}"/>
              </a:ext>
            </a:extLst>
          </p:cNvPr>
          <p:cNvSpPr>
            <a:spLocks noGrp="1"/>
          </p:cNvSpPr>
          <p:nvPr>
            <p:ph sz="quarter" idx="10"/>
          </p:nvPr>
        </p:nvSpPr>
        <p:spPr>
          <a:xfrm>
            <a:off x="1903413" y="2716306"/>
            <a:ext cx="13962062" cy="7194457"/>
          </a:xfrm>
          <a:prstGeom prst="rect">
            <a:avLst/>
          </a:prstGeom>
        </p:spPr>
        <p:txBody>
          <a:bodyPr/>
          <a:lstStyle>
            <a:lvl1pPr>
              <a:defRPr>
                <a:solidFill>
                  <a:schemeClr val="bg1"/>
                </a:solidFill>
                <a:latin typeface="+mn-lt"/>
                <a:cs typeface="Poppins" panose="00000800000000000000" pitchFamily="50" charset="0"/>
              </a:defRPr>
            </a:lvl1pPr>
            <a:lvl2pPr>
              <a:defRPr>
                <a:solidFill>
                  <a:schemeClr val="bg1"/>
                </a:solidFill>
                <a:latin typeface="+mn-lt"/>
                <a:cs typeface="Poppins" panose="00000800000000000000" pitchFamily="50" charset="0"/>
              </a:defRPr>
            </a:lvl2pPr>
            <a:lvl3pPr>
              <a:defRPr>
                <a:solidFill>
                  <a:schemeClr val="bg1"/>
                </a:solidFill>
                <a:latin typeface="+mn-lt"/>
                <a:cs typeface="Poppins" panose="00000800000000000000" pitchFamily="50" charset="0"/>
              </a:defRPr>
            </a:lvl3pPr>
            <a:lvl4pPr>
              <a:defRPr>
                <a:solidFill>
                  <a:schemeClr val="bg1"/>
                </a:solidFill>
                <a:latin typeface="+mn-lt"/>
                <a:cs typeface="Poppins" panose="00000800000000000000" pitchFamily="50" charset="0"/>
              </a:defRPr>
            </a:lvl4pPr>
            <a:lvl5pPr>
              <a:defRPr>
                <a:solidFill>
                  <a:schemeClr val="bg1"/>
                </a:solidFill>
                <a:latin typeface="+mn-lt"/>
                <a:cs typeface="Poppins" panose="000008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0" name="Title 69">
            <a:extLst>
              <a:ext uri="{FF2B5EF4-FFF2-40B4-BE49-F238E27FC236}">
                <a16:creationId xmlns:a16="http://schemas.microsoft.com/office/drawing/2014/main" id="{11899736-F230-4C2D-A8FA-9E9ADCA7D24B}"/>
              </a:ext>
            </a:extLst>
          </p:cNvPr>
          <p:cNvSpPr>
            <a:spLocks noGrp="1"/>
          </p:cNvSpPr>
          <p:nvPr>
            <p:ph type="title"/>
          </p:nvPr>
        </p:nvSpPr>
        <p:spPr>
          <a:xfrm>
            <a:off x="1903413" y="547688"/>
            <a:ext cx="13962062" cy="1989137"/>
          </a:xfrm>
          <a:prstGeom prst="rect">
            <a:avLst/>
          </a:prstGeom>
        </p:spPr>
        <p:txBody>
          <a:bodyPr/>
          <a:lstStyle>
            <a:lvl1pPr algn="l">
              <a:defRPr sz="6760">
                <a:solidFill>
                  <a:srgbClr val="FFD22F"/>
                </a:solidFill>
              </a:defRPr>
            </a:lvl1pPr>
          </a:lstStyle>
          <a:p>
            <a:r>
              <a:rPr lang="en-US" dirty="0"/>
              <a:t>Click to edit Master title style</a:t>
            </a:r>
          </a:p>
        </p:txBody>
      </p:sp>
    </p:spTree>
    <p:extLst>
      <p:ext uri="{BB962C8B-B14F-4D97-AF65-F5344CB8AC3E}">
        <p14:creationId xmlns:p14="http://schemas.microsoft.com/office/powerpoint/2010/main" val="168586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7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9C687B-21A9-4AFF-A63C-C375E1D74E9F}"/>
              </a:ext>
            </a:extLst>
          </p:cNvPr>
          <p:cNvPicPr>
            <a:picLocks noChangeAspect="1"/>
          </p:cNvPicPr>
          <p:nvPr userDrawn="1"/>
        </p:nvPicPr>
        <p:blipFill>
          <a:blip r:embed="rId2"/>
          <a:stretch>
            <a:fillRect/>
          </a:stretch>
        </p:blipFill>
        <p:spPr>
          <a:xfrm>
            <a:off x="-792" y="0"/>
            <a:ext cx="18287998" cy="10287000"/>
          </a:xfrm>
          <a:prstGeom prst="rect">
            <a:avLst/>
          </a:prstGeom>
        </p:spPr>
      </p:pic>
    </p:spTree>
    <p:extLst>
      <p:ext uri="{BB962C8B-B14F-4D97-AF65-F5344CB8AC3E}">
        <p14:creationId xmlns:p14="http://schemas.microsoft.com/office/powerpoint/2010/main" val="3413293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8A8C17-6439-4F1D-8FCB-8EE670D8AAF2}"/>
              </a:ext>
            </a:extLst>
          </p:cNvPr>
          <p:cNvPicPr>
            <a:picLocks noChangeAspect="1"/>
          </p:cNvPicPr>
          <p:nvPr userDrawn="1"/>
        </p:nvPicPr>
        <p:blipFill>
          <a:blip r:embed="rId2"/>
          <a:stretch>
            <a:fillRect/>
          </a:stretch>
        </p:blipFill>
        <p:spPr>
          <a:xfrm>
            <a:off x="-792" y="-446"/>
            <a:ext cx="18288792" cy="10287446"/>
          </a:xfrm>
          <a:prstGeom prst="rect">
            <a:avLst/>
          </a:prstGeom>
        </p:spPr>
      </p:pic>
      <p:sp>
        <p:nvSpPr>
          <p:cNvPr id="7" name="Text Placeholder 6">
            <a:extLst>
              <a:ext uri="{FF2B5EF4-FFF2-40B4-BE49-F238E27FC236}">
                <a16:creationId xmlns:a16="http://schemas.microsoft.com/office/drawing/2014/main" id="{D41943AB-4B34-44EE-B4BC-62F671A19729}"/>
              </a:ext>
            </a:extLst>
          </p:cNvPr>
          <p:cNvSpPr>
            <a:spLocks noGrp="1"/>
          </p:cNvSpPr>
          <p:nvPr>
            <p:ph type="body" sz="quarter" idx="10"/>
          </p:nvPr>
        </p:nvSpPr>
        <p:spPr>
          <a:xfrm>
            <a:off x="1754188" y="5121430"/>
            <a:ext cx="6697662" cy="4940300"/>
          </a:xfrm>
          <a:prstGeom prst="rect">
            <a:avLst/>
          </a:prstGeom>
        </p:spPr>
        <p:txBody>
          <a:bodyPr/>
          <a:lstStyle>
            <a:lvl1pPr>
              <a:defRPr>
                <a:solidFill>
                  <a:schemeClr val="bg1"/>
                </a:solidFill>
                <a:latin typeface="+mn-lt"/>
                <a:cs typeface="Poppins" panose="00000800000000000000" pitchFamily="50" charset="0"/>
              </a:defRPr>
            </a:lvl1pPr>
            <a:lvl2pPr>
              <a:defRPr>
                <a:solidFill>
                  <a:schemeClr val="bg1"/>
                </a:solidFill>
                <a:latin typeface="+mn-lt"/>
                <a:cs typeface="Poppins" panose="00000800000000000000" pitchFamily="50" charset="0"/>
              </a:defRPr>
            </a:lvl2pPr>
            <a:lvl3pPr>
              <a:defRPr>
                <a:solidFill>
                  <a:schemeClr val="bg1"/>
                </a:solidFill>
                <a:latin typeface="+mn-lt"/>
                <a:cs typeface="Poppins" panose="00000800000000000000" pitchFamily="50" charset="0"/>
              </a:defRPr>
            </a:lvl3pPr>
            <a:lvl4pPr>
              <a:defRPr>
                <a:solidFill>
                  <a:schemeClr val="bg1"/>
                </a:solidFill>
                <a:latin typeface="+mn-lt"/>
                <a:cs typeface="Poppins" panose="00000800000000000000" pitchFamily="50" charset="0"/>
              </a:defRPr>
            </a:lvl4pPr>
            <a:lvl5pPr>
              <a:defRPr>
                <a:solidFill>
                  <a:schemeClr val="bg1"/>
                </a:solidFill>
                <a:latin typeface="+mn-lt"/>
                <a:cs typeface="Poppins" panose="000008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6">
            <a:extLst>
              <a:ext uri="{FF2B5EF4-FFF2-40B4-BE49-F238E27FC236}">
                <a16:creationId xmlns:a16="http://schemas.microsoft.com/office/drawing/2014/main" id="{1BB8EF19-DD41-4FD6-92EA-8D463C2E09CB}"/>
              </a:ext>
            </a:extLst>
          </p:cNvPr>
          <p:cNvSpPr>
            <a:spLocks noGrp="1"/>
          </p:cNvSpPr>
          <p:nvPr>
            <p:ph type="body" sz="quarter" idx="11"/>
          </p:nvPr>
        </p:nvSpPr>
        <p:spPr>
          <a:xfrm>
            <a:off x="9836150" y="5143277"/>
            <a:ext cx="6697662" cy="4940300"/>
          </a:xfrm>
          <a:prstGeom prst="rect">
            <a:avLst/>
          </a:prstGeom>
        </p:spPr>
        <p:txBody>
          <a:bodyPr/>
          <a:lstStyle>
            <a:lvl1pPr>
              <a:defRPr>
                <a:solidFill>
                  <a:schemeClr val="bg1"/>
                </a:solidFill>
                <a:latin typeface="+mn-lt"/>
                <a:cs typeface="Poppins" panose="00000800000000000000" pitchFamily="50" charset="0"/>
              </a:defRPr>
            </a:lvl1pPr>
            <a:lvl2pPr>
              <a:defRPr>
                <a:solidFill>
                  <a:schemeClr val="bg1"/>
                </a:solidFill>
                <a:latin typeface="+mn-lt"/>
                <a:cs typeface="Poppins" panose="00000800000000000000" pitchFamily="50" charset="0"/>
              </a:defRPr>
            </a:lvl2pPr>
            <a:lvl3pPr>
              <a:defRPr>
                <a:solidFill>
                  <a:schemeClr val="bg1"/>
                </a:solidFill>
                <a:latin typeface="+mn-lt"/>
                <a:cs typeface="Poppins" panose="00000800000000000000" pitchFamily="50" charset="0"/>
              </a:defRPr>
            </a:lvl3pPr>
            <a:lvl4pPr>
              <a:defRPr>
                <a:solidFill>
                  <a:schemeClr val="bg1"/>
                </a:solidFill>
                <a:latin typeface="+mn-lt"/>
                <a:cs typeface="Poppins" panose="00000800000000000000" pitchFamily="50" charset="0"/>
              </a:defRPr>
            </a:lvl4pPr>
            <a:lvl5pPr>
              <a:defRPr>
                <a:solidFill>
                  <a:schemeClr val="bg1"/>
                </a:solidFill>
                <a:latin typeface="+mn-lt"/>
                <a:cs typeface="Poppins" panose="000008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9140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8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409103-1D02-4810-B25A-9E647630C19D}"/>
              </a:ext>
            </a:extLst>
          </p:cNvPr>
          <p:cNvPicPr>
            <a:picLocks noChangeAspect="1"/>
          </p:cNvPicPr>
          <p:nvPr userDrawn="1"/>
        </p:nvPicPr>
        <p:blipFill>
          <a:blip r:embed="rId2"/>
          <a:stretch>
            <a:fillRect/>
          </a:stretch>
        </p:blipFill>
        <p:spPr>
          <a:xfrm>
            <a:off x="-793" y="-446"/>
            <a:ext cx="18288791" cy="10287446"/>
          </a:xfrm>
          <a:prstGeom prst="rect">
            <a:avLst/>
          </a:prstGeom>
        </p:spPr>
      </p:pic>
      <p:sp>
        <p:nvSpPr>
          <p:cNvPr id="6" name="Text Placeholder 6">
            <a:extLst>
              <a:ext uri="{FF2B5EF4-FFF2-40B4-BE49-F238E27FC236}">
                <a16:creationId xmlns:a16="http://schemas.microsoft.com/office/drawing/2014/main" id="{5F337E1C-5D8B-4AD0-8A98-10570F72139E}"/>
              </a:ext>
            </a:extLst>
          </p:cNvPr>
          <p:cNvSpPr>
            <a:spLocks noGrp="1"/>
          </p:cNvSpPr>
          <p:nvPr>
            <p:ph type="body" sz="quarter" idx="10"/>
          </p:nvPr>
        </p:nvSpPr>
        <p:spPr>
          <a:xfrm>
            <a:off x="1754188" y="5121430"/>
            <a:ext cx="6697662" cy="4940300"/>
          </a:xfrm>
          <a:prstGeom prst="rect">
            <a:avLst/>
          </a:prstGeom>
        </p:spPr>
        <p:txBody>
          <a:bodyPr/>
          <a:lstStyle>
            <a:lvl1pPr>
              <a:defRPr>
                <a:solidFill>
                  <a:schemeClr val="bg1"/>
                </a:solidFill>
                <a:latin typeface="+mn-lt"/>
                <a:cs typeface="Poppins" panose="00000800000000000000" pitchFamily="50" charset="0"/>
              </a:defRPr>
            </a:lvl1pPr>
            <a:lvl2pPr>
              <a:defRPr>
                <a:solidFill>
                  <a:schemeClr val="bg1"/>
                </a:solidFill>
                <a:latin typeface="+mn-lt"/>
                <a:cs typeface="Poppins" panose="00000800000000000000" pitchFamily="50" charset="0"/>
              </a:defRPr>
            </a:lvl2pPr>
            <a:lvl3pPr>
              <a:defRPr>
                <a:solidFill>
                  <a:schemeClr val="bg1"/>
                </a:solidFill>
                <a:latin typeface="+mn-lt"/>
                <a:cs typeface="Poppins" panose="00000800000000000000" pitchFamily="50" charset="0"/>
              </a:defRPr>
            </a:lvl3pPr>
            <a:lvl4pPr>
              <a:defRPr>
                <a:solidFill>
                  <a:schemeClr val="bg1"/>
                </a:solidFill>
                <a:latin typeface="+mn-lt"/>
                <a:cs typeface="Poppins" panose="00000800000000000000" pitchFamily="50" charset="0"/>
              </a:defRPr>
            </a:lvl4pPr>
            <a:lvl5pPr>
              <a:defRPr>
                <a:solidFill>
                  <a:schemeClr val="bg1"/>
                </a:solidFill>
                <a:latin typeface="+mn-lt"/>
                <a:cs typeface="Poppins" panose="000008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6">
            <a:extLst>
              <a:ext uri="{FF2B5EF4-FFF2-40B4-BE49-F238E27FC236}">
                <a16:creationId xmlns:a16="http://schemas.microsoft.com/office/drawing/2014/main" id="{BE3F511A-AD51-4528-9218-B7184BF1FA7A}"/>
              </a:ext>
            </a:extLst>
          </p:cNvPr>
          <p:cNvSpPr>
            <a:spLocks noGrp="1"/>
          </p:cNvSpPr>
          <p:nvPr>
            <p:ph type="body" sz="quarter" idx="11"/>
          </p:nvPr>
        </p:nvSpPr>
        <p:spPr>
          <a:xfrm>
            <a:off x="9836150" y="5143277"/>
            <a:ext cx="6697662" cy="4940300"/>
          </a:xfrm>
          <a:prstGeom prst="rect">
            <a:avLst/>
          </a:prstGeom>
        </p:spPr>
        <p:txBody>
          <a:bodyPr/>
          <a:lstStyle>
            <a:lvl1pPr>
              <a:defRPr>
                <a:solidFill>
                  <a:schemeClr val="bg1"/>
                </a:solidFill>
                <a:latin typeface="+mn-lt"/>
                <a:cs typeface="Poppins" panose="00000800000000000000" pitchFamily="50" charset="0"/>
              </a:defRPr>
            </a:lvl1pPr>
            <a:lvl2pPr>
              <a:defRPr>
                <a:solidFill>
                  <a:schemeClr val="bg1"/>
                </a:solidFill>
                <a:latin typeface="+mn-lt"/>
                <a:cs typeface="Poppins" panose="00000800000000000000" pitchFamily="50" charset="0"/>
              </a:defRPr>
            </a:lvl2pPr>
            <a:lvl3pPr>
              <a:defRPr>
                <a:solidFill>
                  <a:schemeClr val="bg1"/>
                </a:solidFill>
                <a:latin typeface="+mn-lt"/>
                <a:cs typeface="Poppins" panose="00000800000000000000" pitchFamily="50" charset="0"/>
              </a:defRPr>
            </a:lvl3pPr>
            <a:lvl4pPr>
              <a:defRPr>
                <a:solidFill>
                  <a:schemeClr val="bg1"/>
                </a:solidFill>
                <a:latin typeface="+mn-lt"/>
                <a:cs typeface="Poppins" panose="00000800000000000000" pitchFamily="50" charset="0"/>
              </a:defRPr>
            </a:lvl4pPr>
            <a:lvl5pPr>
              <a:defRPr>
                <a:solidFill>
                  <a:schemeClr val="bg1"/>
                </a:solidFill>
                <a:latin typeface="+mn-lt"/>
                <a:cs typeface="Poppins" panose="000008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2227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7D9380-8C7C-46CF-9533-28FFD0643914}"/>
              </a:ext>
            </a:extLst>
          </p:cNvPr>
          <p:cNvPicPr>
            <a:picLocks noChangeAspect="1"/>
          </p:cNvPicPr>
          <p:nvPr userDrawn="1"/>
        </p:nvPicPr>
        <p:blipFill>
          <a:blip r:embed="rId2"/>
          <a:stretch>
            <a:fillRect/>
          </a:stretch>
        </p:blipFill>
        <p:spPr>
          <a:xfrm>
            <a:off x="0" y="0"/>
            <a:ext cx="18287998" cy="10287000"/>
          </a:xfrm>
          <a:prstGeom prst="rect">
            <a:avLst/>
          </a:prstGeom>
        </p:spPr>
      </p:pic>
      <p:sp>
        <p:nvSpPr>
          <p:cNvPr id="4" name="Title 3">
            <a:extLst>
              <a:ext uri="{FF2B5EF4-FFF2-40B4-BE49-F238E27FC236}">
                <a16:creationId xmlns:a16="http://schemas.microsoft.com/office/drawing/2014/main" id="{2ECA81C9-299C-4578-B97A-E2B8332D54AF}"/>
              </a:ext>
            </a:extLst>
          </p:cNvPr>
          <p:cNvSpPr>
            <a:spLocks noGrp="1"/>
          </p:cNvSpPr>
          <p:nvPr>
            <p:ph type="title"/>
          </p:nvPr>
        </p:nvSpPr>
        <p:spPr>
          <a:xfrm>
            <a:off x="1257300" y="547689"/>
            <a:ext cx="15773400" cy="984550"/>
          </a:xfrm>
          <a:prstGeom prst="rect">
            <a:avLst/>
          </a:prstGeom>
        </p:spPr>
        <p:txBody>
          <a:bodyPr/>
          <a:lstStyle>
            <a:lvl1pPr marL="0" algn="l" defTabSz="914400" rtl="0" eaLnBrk="1" latinLnBrk="0" hangingPunct="1">
              <a:lnSpc>
                <a:spcPts val="6657"/>
              </a:lnSpc>
              <a:defRPr lang="en-US" sz="6760" kern="1200" dirty="0">
                <a:solidFill>
                  <a:srgbClr val="FFD22F"/>
                </a:solidFill>
                <a:latin typeface="Poppins Bold"/>
                <a:ea typeface="+mn-ea"/>
                <a:cs typeface="+mn-cs"/>
              </a:defRPr>
            </a:lvl1pPr>
          </a:lstStyle>
          <a:p>
            <a:endParaRPr lang="en-US" dirty="0"/>
          </a:p>
        </p:txBody>
      </p:sp>
      <p:sp>
        <p:nvSpPr>
          <p:cNvPr id="7" name="Content Placeholder 6">
            <a:extLst>
              <a:ext uri="{FF2B5EF4-FFF2-40B4-BE49-F238E27FC236}">
                <a16:creationId xmlns:a16="http://schemas.microsoft.com/office/drawing/2014/main" id="{91CC8E02-2724-46A8-BFA5-14618C8F19CF}"/>
              </a:ext>
            </a:extLst>
          </p:cNvPr>
          <p:cNvSpPr>
            <a:spLocks noGrp="1"/>
          </p:cNvSpPr>
          <p:nvPr>
            <p:ph sz="quarter" idx="10"/>
          </p:nvPr>
        </p:nvSpPr>
        <p:spPr>
          <a:xfrm>
            <a:off x="1185863" y="2149475"/>
            <a:ext cx="15841662" cy="7118350"/>
          </a:xfrm>
          <a:prstGeom prst="rect">
            <a:avLst/>
          </a:prstGeom>
        </p:spPr>
        <p:txBody>
          <a:bodyPr/>
          <a:lstStyle>
            <a:lvl1pPr>
              <a:defRPr>
                <a:solidFill>
                  <a:schemeClr val="bg1"/>
                </a:solidFill>
                <a:latin typeface="+mn-lt"/>
                <a:cs typeface="Poppins" panose="00000800000000000000" pitchFamily="50" charset="0"/>
              </a:defRPr>
            </a:lvl1pPr>
            <a:lvl2pPr>
              <a:defRPr>
                <a:solidFill>
                  <a:schemeClr val="bg1"/>
                </a:solidFill>
                <a:latin typeface="+mn-lt"/>
                <a:cs typeface="Poppins" panose="00000800000000000000" pitchFamily="50" charset="0"/>
              </a:defRPr>
            </a:lvl2pPr>
            <a:lvl3pPr>
              <a:defRPr>
                <a:solidFill>
                  <a:schemeClr val="bg1"/>
                </a:solidFill>
                <a:latin typeface="+mn-lt"/>
                <a:cs typeface="Poppins" panose="00000800000000000000" pitchFamily="50" charset="0"/>
              </a:defRPr>
            </a:lvl3pPr>
            <a:lvl4pPr>
              <a:defRPr>
                <a:solidFill>
                  <a:schemeClr val="bg1"/>
                </a:solidFill>
                <a:latin typeface="+mn-lt"/>
                <a:cs typeface="Poppins" panose="00000800000000000000" pitchFamily="50" charset="0"/>
              </a:defRPr>
            </a:lvl4pPr>
            <a:lvl5pPr>
              <a:defRPr>
                <a:solidFill>
                  <a:schemeClr val="bg1"/>
                </a:solidFill>
                <a:latin typeface="+mn-lt"/>
                <a:cs typeface="Poppins" panose="000008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0133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9E8B40-5777-42BE-9CC7-9918FFCE8EA7}"/>
              </a:ext>
            </a:extLst>
          </p:cNvPr>
          <p:cNvPicPr>
            <a:picLocks noChangeAspect="1"/>
          </p:cNvPicPr>
          <p:nvPr userDrawn="1"/>
        </p:nvPicPr>
        <p:blipFill>
          <a:blip r:embed="rId2"/>
          <a:stretch>
            <a:fillRect/>
          </a:stretch>
        </p:blipFill>
        <p:spPr>
          <a:xfrm>
            <a:off x="0" y="0"/>
            <a:ext cx="18287998" cy="10287000"/>
          </a:xfrm>
          <a:prstGeom prst="rect">
            <a:avLst/>
          </a:prstGeom>
        </p:spPr>
      </p:pic>
      <p:sp>
        <p:nvSpPr>
          <p:cNvPr id="6" name="Text Placeholder 5">
            <a:extLst>
              <a:ext uri="{FF2B5EF4-FFF2-40B4-BE49-F238E27FC236}">
                <a16:creationId xmlns:a16="http://schemas.microsoft.com/office/drawing/2014/main" id="{9599FAD5-86B8-4CCD-8063-21DE66BBBAF9}"/>
              </a:ext>
            </a:extLst>
          </p:cNvPr>
          <p:cNvSpPr>
            <a:spLocks noGrp="1"/>
          </p:cNvSpPr>
          <p:nvPr>
            <p:ph type="body" sz="quarter" idx="10"/>
          </p:nvPr>
        </p:nvSpPr>
        <p:spPr>
          <a:xfrm>
            <a:off x="469900" y="2446338"/>
            <a:ext cx="11664950" cy="7439025"/>
          </a:xfrm>
          <a:prstGeom prst="rect">
            <a:avLst/>
          </a:prstGeom>
        </p:spPr>
        <p:txBody>
          <a:bodyPr/>
          <a:lstStyle>
            <a:lvl1pPr>
              <a:defRPr>
                <a:solidFill>
                  <a:schemeClr val="bg1"/>
                </a:solidFill>
                <a:latin typeface="+mn-lt"/>
                <a:cs typeface="Poppins" panose="00000800000000000000" pitchFamily="50" charset="0"/>
              </a:defRPr>
            </a:lvl1pPr>
            <a:lvl2pPr>
              <a:defRPr>
                <a:solidFill>
                  <a:schemeClr val="bg1"/>
                </a:solidFill>
                <a:latin typeface="+mn-lt"/>
                <a:cs typeface="Poppins" panose="00000800000000000000" pitchFamily="50" charset="0"/>
              </a:defRPr>
            </a:lvl2pPr>
            <a:lvl3pPr>
              <a:defRPr>
                <a:solidFill>
                  <a:schemeClr val="bg1"/>
                </a:solidFill>
                <a:latin typeface="+mn-lt"/>
                <a:cs typeface="Poppins" panose="00000800000000000000" pitchFamily="50" charset="0"/>
              </a:defRPr>
            </a:lvl3pPr>
            <a:lvl4pPr>
              <a:defRPr>
                <a:solidFill>
                  <a:schemeClr val="bg1"/>
                </a:solidFill>
                <a:latin typeface="+mn-lt"/>
                <a:cs typeface="Poppins" panose="00000800000000000000" pitchFamily="50" charset="0"/>
              </a:defRPr>
            </a:lvl4pPr>
            <a:lvl5pPr>
              <a:defRPr>
                <a:solidFill>
                  <a:schemeClr val="bg1"/>
                </a:solidFill>
                <a:latin typeface="+mn-lt"/>
                <a:cs typeface="Poppins" panose="000008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6">
            <a:extLst>
              <a:ext uri="{FF2B5EF4-FFF2-40B4-BE49-F238E27FC236}">
                <a16:creationId xmlns:a16="http://schemas.microsoft.com/office/drawing/2014/main" id="{16A7C33F-FC5A-4F64-B81D-391B1394F06F}"/>
              </a:ext>
            </a:extLst>
          </p:cNvPr>
          <p:cNvSpPr>
            <a:spLocks noGrp="1"/>
          </p:cNvSpPr>
          <p:nvPr>
            <p:ph type="title"/>
          </p:nvPr>
        </p:nvSpPr>
        <p:spPr>
          <a:xfrm>
            <a:off x="469900" y="380914"/>
            <a:ext cx="11664950" cy="1989137"/>
          </a:xfrm>
          <a:prstGeom prst="rect">
            <a:avLst/>
          </a:prstGeom>
        </p:spPr>
        <p:txBody>
          <a:bodyPr anchor="ctr"/>
          <a:lstStyle>
            <a:lvl1pPr algn="l">
              <a:defRPr sz="6760">
                <a:solidFill>
                  <a:srgbClr val="FFD22F"/>
                </a:solidFill>
                <a:latin typeface="Poppins Bold" panose="020B0604020202020204" charset="0"/>
                <a:cs typeface="Poppins Bold" panose="020B0604020202020204" charset="0"/>
              </a:defRPr>
            </a:lvl1pPr>
          </a:lstStyle>
          <a:p>
            <a:r>
              <a:rPr lang="en-US" dirty="0"/>
              <a:t>Click to edit Master title style</a:t>
            </a:r>
          </a:p>
        </p:txBody>
      </p:sp>
    </p:spTree>
    <p:extLst>
      <p:ext uri="{BB962C8B-B14F-4D97-AF65-F5344CB8AC3E}">
        <p14:creationId xmlns:p14="http://schemas.microsoft.com/office/powerpoint/2010/main" val="1193474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FA501-9D66-4EC9-AE5F-D3EFF696639C}"/>
              </a:ext>
            </a:extLst>
          </p:cNvPr>
          <p:cNvPicPr>
            <a:picLocks noChangeAspect="1"/>
          </p:cNvPicPr>
          <p:nvPr userDrawn="1"/>
        </p:nvPicPr>
        <p:blipFill>
          <a:blip r:embed="rId2"/>
          <a:stretch>
            <a:fillRect/>
          </a:stretch>
        </p:blipFill>
        <p:spPr>
          <a:xfrm>
            <a:off x="-792" y="0"/>
            <a:ext cx="18287998" cy="10287000"/>
          </a:xfrm>
          <a:prstGeom prst="rect">
            <a:avLst/>
          </a:prstGeom>
        </p:spPr>
      </p:pic>
      <p:sp>
        <p:nvSpPr>
          <p:cNvPr id="4" name="Title 3">
            <a:extLst>
              <a:ext uri="{FF2B5EF4-FFF2-40B4-BE49-F238E27FC236}">
                <a16:creationId xmlns:a16="http://schemas.microsoft.com/office/drawing/2014/main" id="{8C168CF6-02F0-426C-A1B4-37603816D176}"/>
              </a:ext>
            </a:extLst>
          </p:cNvPr>
          <p:cNvSpPr>
            <a:spLocks noGrp="1"/>
          </p:cNvSpPr>
          <p:nvPr>
            <p:ph type="title"/>
          </p:nvPr>
        </p:nvSpPr>
        <p:spPr>
          <a:xfrm>
            <a:off x="6894512" y="547688"/>
            <a:ext cx="10136188" cy="1989137"/>
          </a:xfrm>
          <a:prstGeom prst="rect">
            <a:avLst/>
          </a:prstGeom>
        </p:spPr>
        <p:txBody>
          <a:bodyPr/>
          <a:lstStyle>
            <a:lvl1pPr>
              <a:defRPr sz="6760">
                <a:solidFill>
                  <a:srgbClr val="FFD22F"/>
                </a:solidFill>
                <a:latin typeface="Poppins Bold" panose="020B0604020202020204" charset="0"/>
                <a:cs typeface="Poppins Bold" panose="020B0604020202020204"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3DB1E706-A801-4056-AA41-87CE36CB279A}"/>
              </a:ext>
            </a:extLst>
          </p:cNvPr>
          <p:cNvSpPr>
            <a:spLocks noGrp="1"/>
          </p:cNvSpPr>
          <p:nvPr>
            <p:ph type="body" sz="quarter" idx="10"/>
          </p:nvPr>
        </p:nvSpPr>
        <p:spPr>
          <a:xfrm>
            <a:off x="6894512" y="3312126"/>
            <a:ext cx="10136188" cy="5213350"/>
          </a:xfrm>
          <a:prstGeom prst="rect">
            <a:avLst/>
          </a:prstGeom>
        </p:spPr>
        <p:txBody>
          <a:bodyPr/>
          <a:lstStyle>
            <a:lvl1pPr>
              <a:defRPr>
                <a:solidFill>
                  <a:schemeClr val="bg1"/>
                </a:solidFill>
                <a:latin typeface="+mn-lt"/>
                <a:cs typeface="Poppins" panose="00000800000000000000" pitchFamily="50" charset="0"/>
              </a:defRPr>
            </a:lvl1pPr>
            <a:lvl2pPr>
              <a:defRPr>
                <a:solidFill>
                  <a:schemeClr val="bg1"/>
                </a:solidFill>
                <a:latin typeface="+mn-lt"/>
                <a:cs typeface="Poppins" panose="00000800000000000000" pitchFamily="50" charset="0"/>
              </a:defRPr>
            </a:lvl2pPr>
            <a:lvl3pPr>
              <a:defRPr>
                <a:solidFill>
                  <a:schemeClr val="bg1"/>
                </a:solidFill>
                <a:latin typeface="+mn-lt"/>
                <a:cs typeface="Poppins" panose="00000800000000000000" pitchFamily="50" charset="0"/>
              </a:defRPr>
            </a:lvl3pPr>
            <a:lvl4pPr>
              <a:defRPr>
                <a:solidFill>
                  <a:schemeClr val="bg1"/>
                </a:solidFill>
                <a:latin typeface="+mn-lt"/>
                <a:cs typeface="Poppins" panose="00000800000000000000" pitchFamily="50" charset="0"/>
              </a:defRPr>
            </a:lvl4pPr>
            <a:lvl5pPr>
              <a:defRPr>
                <a:solidFill>
                  <a:schemeClr val="bg1"/>
                </a:solidFill>
                <a:latin typeface="+mn-lt"/>
                <a:cs typeface="Poppins" panose="000008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15594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63BFFF-652B-4A1C-ABB3-C59CEE3D53C8}"/>
              </a:ext>
            </a:extLst>
          </p:cNvPr>
          <p:cNvPicPr>
            <a:picLocks noChangeAspect="1"/>
          </p:cNvPicPr>
          <p:nvPr userDrawn="1"/>
        </p:nvPicPr>
        <p:blipFill>
          <a:blip r:embed="rId2"/>
          <a:stretch>
            <a:fillRect/>
          </a:stretch>
        </p:blipFill>
        <p:spPr>
          <a:xfrm>
            <a:off x="0" y="0"/>
            <a:ext cx="18287998" cy="10287000"/>
          </a:xfrm>
          <a:prstGeom prst="rect">
            <a:avLst/>
          </a:prstGeom>
        </p:spPr>
      </p:pic>
      <p:sp>
        <p:nvSpPr>
          <p:cNvPr id="5" name="Content Placeholder 4">
            <a:extLst>
              <a:ext uri="{FF2B5EF4-FFF2-40B4-BE49-F238E27FC236}">
                <a16:creationId xmlns:a16="http://schemas.microsoft.com/office/drawing/2014/main" id="{87E6E1A3-786C-4C03-9CE3-0122E448271D}"/>
              </a:ext>
            </a:extLst>
          </p:cNvPr>
          <p:cNvSpPr>
            <a:spLocks noGrp="1"/>
          </p:cNvSpPr>
          <p:nvPr>
            <p:ph sz="quarter" idx="10"/>
          </p:nvPr>
        </p:nvSpPr>
        <p:spPr>
          <a:xfrm>
            <a:off x="1063239" y="1882588"/>
            <a:ext cx="9563100" cy="6347012"/>
          </a:xfrm>
          <a:prstGeom prst="rect">
            <a:avLst/>
          </a:prstGeom>
        </p:spPr>
        <p:txBody>
          <a:bodyPr/>
          <a:lstStyle>
            <a:lvl1pPr>
              <a:defRPr>
                <a:solidFill>
                  <a:schemeClr val="bg1"/>
                </a:solidFill>
                <a:latin typeface="+mn-lt"/>
                <a:cs typeface="Poppins" panose="00000800000000000000" pitchFamily="50" charset="0"/>
              </a:defRPr>
            </a:lvl1pPr>
            <a:lvl2pPr>
              <a:defRPr>
                <a:solidFill>
                  <a:schemeClr val="bg1"/>
                </a:solidFill>
                <a:latin typeface="+mn-lt"/>
                <a:cs typeface="Poppins" panose="00000800000000000000" pitchFamily="50" charset="0"/>
              </a:defRPr>
            </a:lvl2pPr>
            <a:lvl3pPr>
              <a:defRPr>
                <a:solidFill>
                  <a:schemeClr val="bg1"/>
                </a:solidFill>
                <a:latin typeface="+mn-lt"/>
                <a:cs typeface="Poppins" panose="00000800000000000000" pitchFamily="50" charset="0"/>
              </a:defRPr>
            </a:lvl3pPr>
            <a:lvl4pPr>
              <a:defRPr>
                <a:solidFill>
                  <a:schemeClr val="bg1"/>
                </a:solidFill>
                <a:latin typeface="+mn-lt"/>
                <a:cs typeface="Poppins" panose="00000800000000000000" pitchFamily="50" charset="0"/>
              </a:defRPr>
            </a:lvl4pPr>
            <a:lvl5pPr>
              <a:defRPr>
                <a:solidFill>
                  <a:schemeClr val="bg1"/>
                </a:solidFill>
                <a:latin typeface="+mn-lt"/>
                <a:cs typeface="Poppins" panose="000008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a:extLst>
              <a:ext uri="{FF2B5EF4-FFF2-40B4-BE49-F238E27FC236}">
                <a16:creationId xmlns:a16="http://schemas.microsoft.com/office/drawing/2014/main" id="{1126FC68-00A5-4042-8AD9-7B3F55C68B10}"/>
              </a:ext>
            </a:extLst>
          </p:cNvPr>
          <p:cNvSpPr>
            <a:spLocks noGrp="1"/>
          </p:cNvSpPr>
          <p:nvPr>
            <p:ph type="title"/>
          </p:nvPr>
        </p:nvSpPr>
        <p:spPr>
          <a:xfrm>
            <a:off x="1063239" y="421762"/>
            <a:ext cx="15773400" cy="1039065"/>
          </a:xfrm>
          <a:prstGeom prst="rect">
            <a:avLst/>
          </a:prstGeom>
        </p:spPr>
        <p:txBody>
          <a:bodyPr/>
          <a:lstStyle>
            <a:lvl1pPr algn="l">
              <a:defRPr sz="6760">
                <a:solidFill>
                  <a:srgbClr val="FFD22F"/>
                </a:solidFill>
              </a:defRPr>
            </a:lvl1pPr>
          </a:lstStyle>
          <a:p>
            <a:r>
              <a:rPr lang="en-US" dirty="0"/>
              <a:t>Click to edit Master title style</a:t>
            </a:r>
          </a:p>
        </p:txBody>
      </p:sp>
    </p:spTree>
    <p:extLst>
      <p:ext uri="{BB962C8B-B14F-4D97-AF65-F5344CB8AC3E}">
        <p14:creationId xmlns:p14="http://schemas.microsoft.com/office/powerpoint/2010/main" val="3404618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4BF0EE-C5C1-4EF1-97AA-EBD8FD50ACAA}"/>
              </a:ext>
            </a:extLst>
          </p:cNvPr>
          <p:cNvPicPr>
            <a:picLocks noChangeAspect="1"/>
          </p:cNvPicPr>
          <p:nvPr userDrawn="1"/>
        </p:nvPicPr>
        <p:blipFill>
          <a:blip r:embed="rId2"/>
          <a:stretch>
            <a:fillRect/>
          </a:stretch>
        </p:blipFill>
        <p:spPr>
          <a:xfrm>
            <a:off x="-1" y="-446"/>
            <a:ext cx="18288791" cy="10287446"/>
          </a:xfrm>
          <a:prstGeom prst="rect">
            <a:avLst/>
          </a:prstGeom>
        </p:spPr>
      </p:pic>
      <p:sp>
        <p:nvSpPr>
          <p:cNvPr id="4" name="Title 3">
            <a:extLst>
              <a:ext uri="{FF2B5EF4-FFF2-40B4-BE49-F238E27FC236}">
                <a16:creationId xmlns:a16="http://schemas.microsoft.com/office/drawing/2014/main" id="{CE79C742-D224-41B8-8386-1B0DB9A87320}"/>
              </a:ext>
            </a:extLst>
          </p:cNvPr>
          <p:cNvSpPr>
            <a:spLocks noGrp="1"/>
          </p:cNvSpPr>
          <p:nvPr>
            <p:ph type="title"/>
          </p:nvPr>
        </p:nvSpPr>
        <p:spPr>
          <a:xfrm>
            <a:off x="1257300" y="547689"/>
            <a:ext cx="15773400" cy="1200430"/>
          </a:xfrm>
          <a:prstGeom prst="rect">
            <a:avLst/>
          </a:prstGeom>
        </p:spPr>
        <p:txBody>
          <a:bodyPr/>
          <a:lstStyle>
            <a:lvl1pPr algn="l">
              <a:defRPr sz="6760">
                <a:solidFill>
                  <a:srgbClr val="FFD22F"/>
                </a:solidFill>
                <a:latin typeface="Poppins Bold" panose="020B0604020202020204" charset="0"/>
                <a:cs typeface="Poppins Bold" panose="020B0604020202020204" charset="0"/>
              </a:defRPr>
            </a:lvl1pPr>
          </a:lstStyle>
          <a:p>
            <a:r>
              <a:rPr lang="en-US" dirty="0"/>
              <a:t>Click to edit Master title style</a:t>
            </a:r>
          </a:p>
        </p:txBody>
      </p:sp>
      <p:sp>
        <p:nvSpPr>
          <p:cNvPr id="6" name="Text Placeholder 5">
            <a:extLst>
              <a:ext uri="{FF2B5EF4-FFF2-40B4-BE49-F238E27FC236}">
                <a16:creationId xmlns:a16="http://schemas.microsoft.com/office/drawing/2014/main" id="{EA62DC90-8B7D-4FE6-BCF1-E88A84F66F95}"/>
              </a:ext>
            </a:extLst>
          </p:cNvPr>
          <p:cNvSpPr>
            <a:spLocks noGrp="1"/>
          </p:cNvSpPr>
          <p:nvPr>
            <p:ph type="body" sz="quarter" idx="10"/>
          </p:nvPr>
        </p:nvSpPr>
        <p:spPr>
          <a:xfrm>
            <a:off x="1257300" y="2662518"/>
            <a:ext cx="10522324" cy="5541682"/>
          </a:xfrm>
          <a:prstGeom prst="rect">
            <a:avLst/>
          </a:prstGeom>
        </p:spPr>
        <p:txBody>
          <a:bodyPr/>
          <a:lstStyle>
            <a:lvl1pPr>
              <a:defRPr>
                <a:solidFill>
                  <a:schemeClr val="bg1"/>
                </a:solidFill>
                <a:latin typeface="+mn-lt"/>
                <a:cs typeface="Poppins" panose="00000800000000000000" pitchFamily="50" charset="0"/>
              </a:defRPr>
            </a:lvl1pPr>
            <a:lvl2pPr>
              <a:defRPr>
                <a:solidFill>
                  <a:schemeClr val="bg1"/>
                </a:solidFill>
                <a:latin typeface="+mn-lt"/>
                <a:cs typeface="Poppins" panose="00000800000000000000" pitchFamily="50" charset="0"/>
              </a:defRPr>
            </a:lvl2pPr>
            <a:lvl3pPr>
              <a:defRPr>
                <a:solidFill>
                  <a:schemeClr val="bg1"/>
                </a:solidFill>
                <a:latin typeface="+mn-lt"/>
                <a:cs typeface="Poppins" panose="00000800000000000000" pitchFamily="50" charset="0"/>
              </a:defRPr>
            </a:lvl3pPr>
            <a:lvl4pPr>
              <a:defRPr>
                <a:solidFill>
                  <a:schemeClr val="bg1"/>
                </a:solidFill>
                <a:latin typeface="+mn-lt"/>
                <a:cs typeface="Poppins" panose="00000800000000000000" pitchFamily="50" charset="0"/>
              </a:defRPr>
            </a:lvl4pPr>
            <a:lvl5pPr>
              <a:defRPr>
                <a:solidFill>
                  <a:schemeClr val="bg1"/>
                </a:solidFill>
                <a:latin typeface="+mn-lt"/>
                <a:cs typeface="Poppins" panose="00000800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3937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EBDDF38-D52A-4803-B5B7-76BAB1FE744C}"/>
              </a:ext>
            </a:extLst>
          </p:cNvPr>
          <p:cNvPicPr>
            <a:picLocks noChangeAspect="1"/>
          </p:cNvPicPr>
          <p:nvPr userDrawn="1"/>
        </p:nvPicPr>
        <p:blipFill>
          <a:blip r:embed="rId22"/>
          <a:stretch>
            <a:fillRect/>
          </a:stretch>
        </p:blipFill>
        <p:spPr>
          <a:xfrm>
            <a:off x="0" y="-1"/>
            <a:ext cx="18288000" cy="10287001"/>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 id="2147483656" r:id="rId2"/>
    <p:sldLayoutId id="2147483658" r:id="rId3"/>
    <p:sldLayoutId id="2147483674" r:id="rId4"/>
    <p:sldLayoutId id="2147483659" r:id="rId5"/>
    <p:sldLayoutId id="2147483660" r:id="rId6"/>
    <p:sldLayoutId id="2147483662" r:id="rId7"/>
    <p:sldLayoutId id="2147483657" r:id="rId8"/>
    <p:sldLayoutId id="2147483661" r:id="rId9"/>
    <p:sldLayoutId id="2147483663" r:id="rId10"/>
    <p:sldLayoutId id="2147483665" r:id="rId11"/>
    <p:sldLayoutId id="2147483666" r:id="rId12"/>
    <p:sldLayoutId id="2147483668" r:id="rId13"/>
    <p:sldLayoutId id="2147483670" r:id="rId14"/>
    <p:sldLayoutId id="2147483664" r:id="rId15"/>
    <p:sldLayoutId id="2147483667" r:id="rId16"/>
    <p:sldLayoutId id="2147483669" r:id="rId17"/>
    <p:sldLayoutId id="2147483671" r:id="rId18"/>
    <p:sldLayoutId id="2147483672" r:id="rId19"/>
    <p:sldLayoutId id="2147483673"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8.xml"/><Relationship Id="rId5" Type="http://schemas.openxmlformats.org/officeDocument/2006/relationships/image" Target="../media/image32.jpeg"/><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png"/><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0.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5">
            <a:extLst>
              <a:ext uri="{FF2B5EF4-FFF2-40B4-BE49-F238E27FC236}">
                <a16:creationId xmlns:a16="http://schemas.microsoft.com/office/drawing/2014/main" id="{0683FA0D-77E6-463E-A4A4-B530B8FD040C}"/>
              </a:ext>
            </a:extLst>
          </p:cNvPr>
          <p:cNvSpPr txBox="1"/>
          <p:nvPr/>
        </p:nvSpPr>
        <p:spPr>
          <a:xfrm>
            <a:off x="1028700" y="5838021"/>
            <a:ext cx="9330399" cy="425622"/>
          </a:xfrm>
          <a:prstGeom prst="rect">
            <a:avLst/>
          </a:prstGeom>
        </p:spPr>
        <p:txBody>
          <a:bodyPr lIns="0" tIns="0" rIns="0" bIns="0" rtlCol="0" anchor="t">
            <a:spAutoFit/>
          </a:bodyPr>
          <a:lstStyle/>
          <a:p>
            <a:pPr>
              <a:lnSpc>
                <a:spcPts val="3234"/>
              </a:lnSpc>
            </a:pPr>
            <a:r>
              <a:rPr lang="en-US" sz="2487" dirty="0">
                <a:solidFill>
                  <a:srgbClr val="FFFFFF"/>
                </a:solidFill>
                <a:latin typeface="Poppins"/>
              </a:rPr>
              <a:t>presenter information </a:t>
            </a:r>
          </a:p>
        </p:txBody>
      </p:sp>
      <p:sp>
        <p:nvSpPr>
          <p:cNvPr id="4" name="TextBox 26">
            <a:extLst>
              <a:ext uri="{FF2B5EF4-FFF2-40B4-BE49-F238E27FC236}">
                <a16:creationId xmlns:a16="http://schemas.microsoft.com/office/drawing/2014/main" id="{BEC6B686-5193-45C2-8FB1-C672B7BC3D2B}"/>
              </a:ext>
            </a:extLst>
          </p:cNvPr>
          <p:cNvSpPr txBox="1"/>
          <p:nvPr/>
        </p:nvSpPr>
        <p:spPr>
          <a:xfrm>
            <a:off x="1028700" y="2016717"/>
            <a:ext cx="7467939" cy="1084580"/>
          </a:xfrm>
          <a:prstGeom prst="rect">
            <a:avLst/>
          </a:prstGeom>
        </p:spPr>
        <p:txBody>
          <a:bodyPr lIns="0" tIns="0" rIns="0" bIns="0" rtlCol="0" anchor="t">
            <a:spAutoFit/>
          </a:bodyPr>
          <a:lstStyle/>
          <a:p>
            <a:pPr>
              <a:lnSpc>
                <a:spcPts val="8470"/>
              </a:lnSpc>
              <a:spcBef>
                <a:spcPct val="0"/>
              </a:spcBef>
            </a:pPr>
            <a:r>
              <a:rPr lang="en-US" sz="6050">
                <a:solidFill>
                  <a:srgbClr val="FFFFFF"/>
                </a:solidFill>
                <a:latin typeface="Poppins Semi-Bold"/>
              </a:rPr>
              <a:t>SESSION TITLE </a:t>
            </a:r>
          </a:p>
        </p:txBody>
      </p:sp>
      <p:sp>
        <p:nvSpPr>
          <p:cNvPr id="5" name="TextBox 27">
            <a:extLst>
              <a:ext uri="{FF2B5EF4-FFF2-40B4-BE49-F238E27FC236}">
                <a16:creationId xmlns:a16="http://schemas.microsoft.com/office/drawing/2014/main" id="{8D6520A4-A90C-4538-9B0A-ADA9D1F23EC5}"/>
              </a:ext>
            </a:extLst>
          </p:cNvPr>
          <p:cNvSpPr txBox="1"/>
          <p:nvPr/>
        </p:nvSpPr>
        <p:spPr>
          <a:xfrm>
            <a:off x="1028700" y="2533912"/>
            <a:ext cx="10481123" cy="2061690"/>
          </a:xfrm>
          <a:prstGeom prst="rect">
            <a:avLst/>
          </a:prstGeom>
        </p:spPr>
        <p:txBody>
          <a:bodyPr lIns="0" tIns="0" rIns="0" bIns="0" rtlCol="0" anchor="t">
            <a:spAutoFit/>
          </a:bodyPr>
          <a:lstStyle/>
          <a:p>
            <a:pPr>
              <a:lnSpc>
                <a:spcPts val="16038"/>
              </a:lnSpc>
              <a:spcBef>
                <a:spcPct val="0"/>
              </a:spcBef>
            </a:pPr>
            <a:r>
              <a:rPr lang="en-US" sz="11456" dirty="0">
                <a:solidFill>
                  <a:srgbClr val="FFD22F"/>
                </a:solidFill>
                <a:latin typeface="Poppins Bold"/>
              </a:rPr>
              <a:t>TITLE </a:t>
            </a:r>
          </a:p>
        </p:txBody>
      </p:sp>
      <p:sp>
        <p:nvSpPr>
          <p:cNvPr id="6" name="TextBox 28">
            <a:extLst>
              <a:ext uri="{FF2B5EF4-FFF2-40B4-BE49-F238E27FC236}">
                <a16:creationId xmlns:a16="http://schemas.microsoft.com/office/drawing/2014/main" id="{9A1197F9-AF65-416D-BDAF-90A999C96C87}"/>
              </a:ext>
            </a:extLst>
          </p:cNvPr>
          <p:cNvSpPr txBox="1"/>
          <p:nvPr/>
        </p:nvSpPr>
        <p:spPr>
          <a:xfrm>
            <a:off x="1028700" y="4187803"/>
            <a:ext cx="10481123" cy="1092913"/>
          </a:xfrm>
          <a:prstGeom prst="rect">
            <a:avLst/>
          </a:prstGeom>
        </p:spPr>
        <p:txBody>
          <a:bodyPr lIns="0" tIns="0" rIns="0" bIns="0" rtlCol="0" anchor="t">
            <a:spAutoFit/>
          </a:bodyPr>
          <a:lstStyle/>
          <a:p>
            <a:pPr>
              <a:lnSpc>
                <a:spcPts val="8466"/>
              </a:lnSpc>
              <a:spcBef>
                <a:spcPct val="0"/>
              </a:spcBef>
            </a:pPr>
            <a:r>
              <a:rPr lang="en-US" sz="6047" dirty="0">
                <a:solidFill>
                  <a:srgbClr val="FFFFFF"/>
                </a:solidFill>
                <a:latin typeface="Poppins Semi-Bold"/>
              </a:rPr>
              <a:t>SESSION TITLE </a:t>
            </a:r>
          </a:p>
        </p:txBody>
      </p:sp>
    </p:spTree>
    <p:extLst>
      <p:ext uri="{BB962C8B-B14F-4D97-AF65-F5344CB8AC3E}">
        <p14:creationId xmlns:p14="http://schemas.microsoft.com/office/powerpoint/2010/main" val="1345646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4">
            <a:extLst>
              <a:ext uri="{FF2B5EF4-FFF2-40B4-BE49-F238E27FC236}">
                <a16:creationId xmlns:a16="http://schemas.microsoft.com/office/drawing/2014/main" id="{4F8A9DF2-DA8F-4425-993A-33B29ED3B534}"/>
              </a:ext>
            </a:extLst>
          </p:cNvPr>
          <p:cNvSpPr txBox="1"/>
          <p:nvPr/>
        </p:nvSpPr>
        <p:spPr>
          <a:xfrm>
            <a:off x="1897492" y="1804790"/>
            <a:ext cx="9164886" cy="1228589"/>
          </a:xfrm>
          <a:prstGeom prst="rect">
            <a:avLst/>
          </a:prstGeom>
        </p:spPr>
        <p:txBody>
          <a:bodyPr lIns="0" tIns="0" rIns="0" bIns="0" rtlCol="0" anchor="t">
            <a:spAutoFit/>
          </a:bodyPr>
          <a:lstStyle/>
          <a:p>
            <a:pPr>
              <a:lnSpc>
                <a:spcPts val="9457"/>
              </a:lnSpc>
              <a:spcBef>
                <a:spcPct val="0"/>
              </a:spcBef>
            </a:pPr>
            <a:r>
              <a:rPr lang="en-US" sz="6755">
                <a:solidFill>
                  <a:srgbClr val="FFD22F"/>
                </a:solidFill>
                <a:latin typeface="Poppins Bold"/>
              </a:rPr>
              <a:t>SUBJECT</a:t>
            </a:r>
          </a:p>
        </p:txBody>
      </p:sp>
      <p:sp>
        <p:nvSpPr>
          <p:cNvPr id="5" name="TextBox 15">
            <a:extLst>
              <a:ext uri="{FF2B5EF4-FFF2-40B4-BE49-F238E27FC236}">
                <a16:creationId xmlns:a16="http://schemas.microsoft.com/office/drawing/2014/main" id="{7623EC2E-B125-4895-A895-942BB14C5490}"/>
              </a:ext>
            </a:extLst>
          </p:cNvPr>
          <p:cNvSpPr txBox="1"/>
          <p:nvPr/>
        </p:nvSpPr>
        <p:spPr>
          <a:xfrm>
            <a:off x="1897492" y="3506642"/>
            <a:ext cx="9545662" cy="4296839"/>
          </a:xfrm>
          <a:prstGeom prst="rect">
            <a:avLst/>
          </a:prstGeom>
        </p:spPr>
        <p:txBody>
          <a:bodyPr lIns="0" tIns="0" rIns="0" bIns="0" rtlCol="0" anchor="t">
            <a:spAutoFit/>
          </a:bodyPr>
          <a:lstStyle/>
          <a:p>
            <a:pPr algn="just">
              <a:lnSpc>
                <a:spcPts val="3791"/>
              </a:lnSpc>
            </a:pPr>
            <a:r>
              <a:rPr lang="en-US" sz="2916">
                <a:solidFill>
                  <a:srgbClr val="FFFFFF"/>
                </a:solidFill>
                <a:latin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extLst>
      <p:ext uri="{BB962C8B-B14F-4D97-AF65-F5344CB8AC3E}">
        <p14:creationId xmlns:p14="http://schemas.microsoft.com/office/powerpoint/2010/main" val="3640444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4">
            <a:extLst>
              <a:ext uri="{FF2B5EF4-FFF2-40B4-BE49-F238E27FC236}">
                <a16:creationId xmlns:a16="http://schemas.microsoft.com/office/drawing/2014/main" id="{34707208-FA86-49D1-A26E-677EA1C849D2}"/>
              </a:ext>
            </a:extLst>
          </p:cNvPr>
          <p:cNvSpPr txBox="1"/>
          <p:nvPr/>
        </p:nvSpPr>
        <p:spPr>
          <a:xfrm>
            <a:off x="1897492" y="1804790"/>
            <a:ext cx="9164886" cy="1228589"/>
          </a:xfrm>
          <a:prstGeom prst="rect">
            <a:avLst/>
          </a:prstGeom>
        </p:spPr>
        <p:txBody>
          <a:bodyPr lIns="0" tIns="0" rIns="0" bIns="0" rtlCol="0" anchor="t">
            <a:spAutoFit/>
          </a:bodyPr>
          <a:lstStyle/>
          <a:p>
            <a:pPr>
              <a:lnSpc>
                <a:spcPts val="9457"/>
              </a:lnSpc>
              <a:spcBef>
                <a:spcPct val="0"/>
              </a:spcBef>
            </a:pPr>
            <a:r>
              <a:rPr lang="en-US" sz="6755" dirty="0">
                <a:solidFill>
                  <a:srgbClr val="FFD22F"/>
                </a:solidFill>
                <a:latin typeface="Poppins Bold"/>
              </a:rPr>
              <a:t>SUBJECT</a:t>
            </a:r>
          </a:p>
        </p:txBody>
      </p:sp>
      <p:sp>
        <p:nvSpPr>
          <p:cNvPr id="5" name="TextBox 15">
            <a:extLst>
              <a:ext uri="{FF2B5EF4-FFF2-40B4-BE49-F238E27FC236}">
                <a16:creationId xmlns:a16="http://schemas.microsoft.com/office/drawing/2014/main" id="{F0800C5C-0856-4510-BB1D-8E796388106D}"/>
              </a:ext>
            </a:extLst>
          </p:cNvPr>
          <p:cNvSpPr txBox="1"/>
          <p:nvPr/>
        </p:nvSpPr>
        <p:spPr>
          <a:xfrm>
            <a:off x="1897492" y="3506642"/>
            <a:ext cx="9545662" cy="4296839"/>
          </a:xfrm>
          <a:prstGeom prst="rect">
            <a:avLst/>
          </a:prstGeom>
        </p:spPr>
        <p:txBody>
          <a:bodyPr lIns="0" tIns="0" rIns="0" bIns="0" rtlCol="0" anchor="t">
            <a:spAutoFit/>
          </a:bodyPr>
          <a:lstStyle/>
          <a:p>
            <a:pPr algn="just">
              <a:lnSpc>
                <a:spcPts val="3791"/>
              </a:lnSpc>
            </a:pPr>
            <a:r>
              <a:rPr lang="en-US" sz="2916">
                <a:solidFill>
                  <a:srgbClr val="FFFFFF"/>
                </a:solidFill>
                <a:latin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extLst>
      <p:ext uri="{BB962C8B-B14F-4D97-AF65-F5344CB8AC3E}">
        <p14:creationId xmlns:p14="http://schemas.microsoft.com/office/powerpoint/2010/main" val="4165164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4">
            <a:extLst>
              <a:ext uri="{FF2B5EF4-FFF2-40B4-BE49-F238E27FC236}">
                <a16:creationId xmlns:a16="http://schemas.microsoft.com/office/drawing/2014/main" id="{B52DC39A-C32F-48D1-9566-9C0D8FB9AFEC}"/>
              </a:ext>
            </a:extLst>
          </p:cNvPr>
          <p:cNvSpPr txBox="1"/>
          <p:nvPr/>
        </p:nvSpPr>
        <p:spPr>
          <a:xfrm>
            <a:off x="1897492" y="1804790"/>
            <a:ext cx="9164886" cy="1228589"/>
          </a:xfrm>
          <a:prstGeom prst="rect">
            <a:avLst/>
          </a:prstGeom>
        </p:spPr>
        <p:txBody>
          <a:bodyPr lIns="0" tIns="0" rIns="0" bIns="0" rtlCol="0" anchor="t">
            <a:spAutoFit/>
          </a:bodyPr>
          <a:lstStyle/>
          <a:p>
            <a:pPr>
              <a:lnSpc>
                <a:spcPts val="9457"/>
              </a:lnSpc>
              <a:spcBef>
                <a:spcPct val="0"/>
              </a:spcBef>
            </a:pPr>
            <a:r>
              <a:rPr lang="en-US" sz="6755">
                <a:solidFill>
                  <a:srgbClr val="FFD22F"/>
                </a:solidFill>
                <a:latin typeface="Poppins Bold"/>
              </a:rPr>
              <a:t>SUBJECT</a:t>
            </a:r>
          </a:p>
        </p:txBody>
      </p:sp>
      <p:sp>
        <p:nvSpPr>
          <p:cNvPr id="5" name="TextBox 15">
            <a:extLst>
              <a:ext uri="{FF2B5EF4-FFF2-40B4-BE49-F238E27FC236}">
                <a16:creationId xmlns:a16="http://schemas.microsoft.com/office/drawing/2014/main" id="{AE4029EB-6412-4BDB-BD51-3069EB0F9AFA}"/>
              </a:ext>
            </a:extLst>
          </p:cNvPr>
          <p:cNvSpPr txBox="1"/>
          <p:nvPr/>
        </p:nvSpPr>
        <p:spPr>
          <a:xfrm>
            <a:off x="1897492" y="3506642"/>
            <a:ext cx="9545662" cy="4296839"/>
          </a:xfrm>
          <a:prstGeom prst="rect">
            <a:avLst/>
          </a:prstGeom>
        </p:spPr>
        <p:txBody>
          <a:bodyPr lIns="0" tIns="0" rIns="0" bIns="0" rtlCol="0" anchor="t">
            <a:spAutoFit/>
          </a:bodyPr>
          <a:lstStyle/>
          <a:p>
            <a:pPr algn="just">
              <a:lnSpc>
                <a:spcPts val="3791"/>
              </a:lnSpc>
            </a:pPr>
            <a:r>
              <a:rPr lang="en-US" sz="2916">
                <a:solidFill>
                  <a:srgbClr val="FFFFFF"/>
                </a:solidFill>
                <a:latin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extLst>
      <p:ext uri="{BB962C8B-B14F-4D97-AF65-F5344CB8AC3E}">
        <p14:creationId xmlns:p14="http://schemas.microsoft.com/office/powerpoint/2010/main" val="1335810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4">
            <a:extLst>
              <a:ext uri="{FF2B5EF4-FFF2-40B4-BE49-F238E27FC236}">
                <a16:creationId xmlns:a16="http://schemas.microsoft.com/office/drawing/2014/main" id="{C05A95AF-4E47-4110-A894-42854AE665BD}"/>
              </a:ext>
            </a:extLst>
          </p:cNvPr>
          <p:cNvSpPr txBox="1"/>
          <p:nvPr/>
        </p:nvSpPr>
        <p:spPr>
          <a:xfrm>
            <a:off x="1897492" y="1804790"/>
            <a:ext cx="9164886" cy="1228589"/>
          </a:xfrm>
          <a:prstGeom prst="rect">
            <a:avLst/>
          </a:prstGeom>
        </p:spPr>
        <p:txBody>
          <a:bodyPr lIns="0" tIns="0" rIns="0" bIns="0" rtlCol="0" anchor="t">
            <a:spAutoFit/>
          </a:bodyPr>
          <a:lstStyle/>
          <a:p>
            <a:pPr>
              <a:lnSpc>
                <a:spcPts val="9457"/>
              </a:lnSpc>
              <a:spcBef>
                <a:spcPct val="0"/>
              </a:spcBef>
            </a:pPr>
            <a:r>
              <a:rPr lang="en-US" sz="6755">
                <a:solidFill>
                  <a:srgbClr val="FFD22F"/>
                </a:solidFill>
                <a:latin typeface="Poppins Bold"/>
              </a:rPr>
              <a:t>SUBJECT</a:t>
            </a:r>
          </a:p>
        </p:txBody>
      </p:sp>
      <p:sp>
        <p:nvSpPr>
          <p:cNvPr id="5" name="TextBox 15">
            <a:extLst>
              <a:ext uri="{FF2B5EF4-FFF2-40B4-BE49-F238E27FC236}">
                <a16:creationId xmlns:a16="http://schemas.microsoft.com/office/drawing/2014/main" id="{57A6C95F-EAAB-4940-9E72-8A85E2E1330E}"/>
              </a:ext>
            </a:extLst>
          </p:cNvPr>
          <p:cNvSpPr txBox="1"/>
          <p:nvPr/>
        </p:nvSpPr>
        <p:spPr>
          <a:xfrm>
            <a:off x="1897492" y="3506642"/>
            <a:ext cx="9545662" cy="4296839"/>
          </a:xfrm>
          <a:prstGeom prst="rect">
            <a:avLst/>
          </a:prstGeom>
        </p:spPr>
        <p:txBody>
          <a:bodyPr lIns="0" tIns="0" rIns="0" bIns="0" rtlCol="0" anchor="t">
            <a:spAutoFit/>
          </a:bodyPr>
          <a:lstStyle/>
          <a:p>
            <a:pPr algn="just">
              <a:lnSpc>
                <a:spcPts val="3791"/>
              </a:lnSpc>
            </a:pPr>
            <a:r>
              <a:rPr lang="en-US" sz="2916">
                <a:solidFill>
                  <a:srgbClr val="FFFFFF"/>
                </a:solidFill>
                <a:latin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extLst>
      <p:ext uri="{BB962C8B-B14F-4D97-AF65-F5344CB8AC3E}">
        <p14:creationId xmlns:p14="http://schemas.microsoft.com/office/powerpoint/2010/main" val="3235561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4">
            <a:extLst>
              <a:ext uri="{FF2B5EF4-FFF2-40B4-BE49-F238E27FC236}">
                <a16:creationId xmlns:a16="http://schemas.microsoft.com/office/drawing/2014/main" id="{17CAAE09-18B6-42BF-9D8F-85B152B77C37}"/>
              </a:ext>
            </a:extLst>
          </p:cNvPr>
          <p:cNvSpPr txBox="1"/>
          <p:nvPr/>
        </p:nvSpPr>
        <p:spPr>
          <a:xfrm>
            <a:off x="1897492" y="1804790"/>
            <a:ext cx="9164886" cy="1228589"/>
          </a:xfrm>
          <a:prstGeom prst="rect">
            <a:avLst/>
          </a:prstGeom>
        </p:spPr>
        <p:txBody>
          <a:bodyPr lIns="0" tIns="0" rIns="0" bIns="0" rtlCol="0" anchor="t">
            <a:spAutoFit/>
          </a:bodyPr>
          <a:lstStyle/>
          <a:p>
            <a:pPr>
              <a:lnSpc>
                <a:spcPts val="9457"/>
              </a:lnSpc>
              <a:spcBef>
                <a:spcPct val="0"/>
              </a:spcBef>
            </a:pPr>
            <a:r>
              <a:rPr lang="en-US" sz="6755">
                <a:solidFill>
                  <a:srgbClr val="FFD22F"/>
                </a:solidFill>
                <a:latin typeface="Poppins Bold"/>
              </a:rPr>
              <a:t>SUBJECT</a:t>
            </a:r>
          </a:p>
        </p:txBody>
      </p:sp>
      <p:sp>
        <p:nvSpPr>
          <p:cNvPr id="7" name="TextBox 15">
            <a:extLst>
              <a:ext uri="{FF2B5EF4-FFF2-40B4-BE49-F238E27FC236}">
                <a16:creationId xmlns:a16="http://schemas.microsoft.com/office/drawing/2014/main" id="{AB9588DF-6B61-4C86-950D-28323BB96D2C}"/>
              </a:ext>
            </a:extLst>
          </p:cNvPr>
          <p:cNvSpPr txBox="1"/>
          <p:nvPr/>
        </p:nvSpPr>
        <p:spPr>
          <a:xfrm>
            <a:off x="1897492" y="3506642"/>
            <a:ext cx="9545662" cy="4296839"/>
          </a:xfrm>
          <a:prstGeom prst="rect">
            <a:avLst/>
          </a:prstGeom>
        </p:spPr>
        <p:txBody>
          <a:bodyPr lIns="0" tIns="0" rIns="0" bIns="0" rtlCol="0" anchor="t">
            <a:spAutoFit/>
          </a:bodyPr>
          <a:lstStyle/>
          <a:p>
            <a:pPr algn="just">
              <a:lnSpc>
                <a:spcPts val="3791"/>
              </a:lnSpc>
            </a:pPr>
            <a:r>
              <a:rPr lang="en-US" sz="2916">
                <a:solidFill>
                  <a:srgbClr val="FFFFFF"/>
                </a:solidFill>
                <a:latin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extLst>
      <p:ext uri="{BB962C8B-B14F-4D97-AF65-F5344CB8AC3E}">
        <p14:creationId xmlns:p14="http://schemas.microsoft.com/office/powerpoint/2010/main" val="1258780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4">
            <a:extLst>
              <a:ext uri="{FF2B5EF4-FFF2-40B4-BE49-F238E27FC236}">
                <a16:creationId xmlns:a16="http://schemas.microsoft.com/office/drawing/2014/main" id="{E0954D7B-A927-4689-A5D1-A5858AD100DA}"/>
              </a:ext>
            </a:extLst>
          </p:cNvPr>
          <p:cNvSpPr txBox="1"/>
          <p:nvPr/>
        </p:nvSpPr>
        <p:spPr>
          <a:xfrm>
            <a:off x="1897492" y="1804790"/>
            <a:ext cx="9164886" cy="1228589"/>
          </a:xfrm>
          <a:prstGeom prst="rect">
            <a:avLst/>
          </a:prstGeom>
        </p:spPr>
        <p:txBody>
          <a:bodyPr lIns="0" tIns="0" rIns="0" bIns="0" rtlCol="0" anchor="t">
            <a:spAutoFit/>
          </a:bodyPr>
          <a:lstStyle/>
          <a:p>
            <a:pPr>
              <a:lnSpc>
                <a:spcPts val="9457"/>
              </a:lnSpc>
              <a:spcBef>
                <a:spcPct val="0"/>
              </a:spcBef>
            </a:pPr>
            <a:r>
              <a:rPr lang="en-US" sz="6755">
                <a:solidFill>
                  <a:srgbClr val="FFD22F"/>
                </a:solidFill>
                <a:latin typeface="Poppins Bold"/>
              </a:rPr>
              <a:t>SUBJECT</a:t>
            </a:r>
          </a:p>
        </p:txBody>
      </p:sp>
      <p:sp>
        <p:nvSpPr>
          <p:cNvPr id="5" name="TextBox 15">
            <a:extLst>
              <a:ext uri="{FF2B5EF4-FFF2-40B4-BE49-F238E27FC236}">
                <a16:creationId xmlns:a16="http://schemas.microsoft.com/office/drawing/2014/main" id="{CCF7DCAB-A1B3-474D-9B6D-814E700511CA}"/>
              </a:ext>
            </a:extLst>
          </p:cNvPr>
          <p:cNvSpPr txBox="1"/>
          <p:nvPr/>
        </p:nvSpPr>
        <p:spPr>
          <a:xfrm>
            <a:off x="1897492" y="3506642"/>
            <a:ext cx="9545662" cy="4296839"/>
          </a:xfrm>
          <a:prstGeom prst="rect">
            <a:avLst/>
          </a:prstGeom>
        </p:spPr>
        <p:txBody>
          <a:bodyPr lIns="0" tIns="0" rIns="0" bIns="0" rtlCol="0" anchor="t">
            <a:spAutoFit/>
          </a:bodyPr>
          <a:lstStyle/>
          <a:p>
            <a:pPr algn="just">
              <a:lnSpc>
                <a:spcPts val="3791"/>
              </a:lnSpc>
            </a:pPr>
            <a:r>
              <a:rPr lang="en-US" sz="2916">
                <a:solidFill>
                  <a:srgbClr val="FFFFFF"/>
                </a:solidFill>
                <a:latin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extLst>
      <p:ext uri="{BB962C8B-B14F-4D97-AF65-F5344CB8AC3E}">
        <p14:creationId xmlns:p14="http://schemas.microsoft.com/office/powerpoint/2010/main" val="806750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4">
            <a:extLst>
              <a:ext uri="{FF2B5EF4-FFF2-40B4-BE49-F238E27FC236}">
                <a16:creationId xmlns:a16="http://schemas.microsoft.com/office/drawing/2014/main" id="{1BC67723-14B4-44AE-B33B-FB5A294A548D}"/>
              </a:ext>
            </a:extLst>
          </p:cNvPr>
          <p:cNvSpPr txBox="1"/>
          <p:nvPr/>
        </p:nvSpPr>
        <p:spPr>
          <a:xfrm>
            <a:off x="1897492" y="1804790"/>
            <a:ext cx="9164886" cy="1228589"/>
          </a:xfrm>
          <a:prstGeom prst="rect">
            <a:avLst/>
          </a:prstGeom>
        </p:spPr>
        <p:txBody>
          <a:bodyPr lIns="0" tIns="0" rIns="0" bIns="0" rtlCol="0" anchor="t">
            <a:spAutoFit/>
          </a:bodyPr>
          <a:lstStyle/>
          <a:p>
            <a:pPr>
              <a:lnSpc>
                <a:spcPts val="9457"/>
              </a:lnSpc>
              <a:spcBef>
                <a:spcPct val="0"/>
              </a:spcBef>
            </a:pPr>
            <a:r>
              <a:rPr lang="en-US" sz="6755">
                <a:solidFill>
                  <a:srgbClr val="FFD22F"/>
                </a:solidFill>
                <a:latin typeface="Poppins Bold"/>
              </a:rPr>
              <a:t>SUBJECT</a:t>
            </a:r>
          </a:p>
        </p:txBody>
      </p:sp>
      <p:sp>
        <p:nvSpPr>
          <p:cNvPr id="5" name="TextBox 15">
            <a:extLst>
              <a:ext uri="{FF2B5EF4-FFF2-40B4-BE49-F238E27FC236}">
                <a16:creationId xmlns:a16="http://schemas.microsoft.com/office/drawing/2014/main" id="{DC5E9E6A-376E-4705-86F8-07FFE631EBA6}"/>
              </a:ext>
            </a:extLst>
          </p:cNvPr>
          <p:cNvSpPr txBox="1"/>
          <p:nvPr/>
        </p:nvSpPr>
        <p:spPr>
          <a:xfrm>
            <a:off x="1897492" y="3506642"/>
            <a:ext cx="9545662" cy="4296839"/>
          </a:xfrm>
          <a:prstGeom prst="rect">
            <a:avLst/>
          </a:prstGeom>
        </p:spPr>
        <p:txBody>
          <a:bodyPr lIns="0" tIns="0" rIns="0" bIns="0" rtlCol="0" anchor="t">
            <a:spAutoFit/>
          </a:bodyPr>
          <a:lstStyle/>
          <a:p>
            <a:pPr algn="just">
              <a:lnSpc>
                <a:spcPts val="3791"/>
              </a:lnSpc>
            </a:pPr>
            <a:r>
              <a:rPr lang="en-US" sz="2916">
                <a:solidFill>
                  <a:srgbClr val="FFFFFF"/>
                </a:solidFill>
                <a:latin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extLst>
      <p:ext uri="{BB962C8B-B14F-4D97-AF65-F5344CB8AC3E}">
        <p14:creationId xmlns:p14="http://schemas.microsoft.com/office/powerpoint/2010/main" val="1363418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B6742DCA-DDD5-44E5-84E8-0DA704D8DF90}"/>
              </a:ext>
            </a:extLst>
          </p:cNvPr>
          <p:cNvGrpSpPr/>
          <p:nvPr/>
        </p:nvGrpSpPr>
        <p:grpSpPr>
          <a:xfrm>
            <a:off x="1598779" y="3410704"/>
            <a:ext cx="2623948" cy="2623948"/>
            <a:chOff x="0" y="0"/>
            <a:chExt cx="812800" cy="812800"/>
          </a:xfrm>
        </p:grpSpPr>
        <p:sp>
          <p:nvSpPr>
            <p:cNvPr id="3" name="Freeform 4">
              <a:extLst>
                <a:ext uri="{FF2B5EF4-FFF2-40B4-BE49-F238E27FC236}">
                  <a16:creationId xmlns:a16="http://schemas.microsoft.com/office/drawing/2014/main" id="{440A66A0-4489-4323-AFB4-A7B67FADFA7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22F"/>
            </a:solidFill>
          </p:spPr>
        </p:sp>
        <p:sp>
          <p:nvSpPr>
            <p:cNvPr id="4" name="TextBox 5">
              <a:extLst>
                <a:ext uri="{FF2B5EF4-FFF2-40B4-BE49-F238E27FC236}">
                  <a16:creationId xmlns:a16="http://schemas.microsoft.com/office/drawing/2014/main" id="{2B00B60C-9581-400C-8D85-53868E6B9281}"/>
                </a:ext>
              </a:extLst>
            </p:cNvPr>
            <p:cNvSpPr txBox="1"/>
            <p:nvPr/>
          </p:nvSpPr>
          <p:spPr>
            <a:xfrm>
              <a:off x="76200" y="19050"/>
              <a:ext cx="660400" cy="717550"/>
            </a:xfrm>
            <a:prstGeom prst="rect">
              <a:avLst/>
            </a:prstGeom>
          </p:spPr>
          <p:txBody>
            <a:bodyPr lIns="24536" tIns="24536" rIns="24536" bIns="24536" rtlCol="0" anchor="ctr"/>
            <a:lstStyle/>
            <a:p>
              <a:pPr algn="ctr">
                <a:lnSpc>
                  <a:spcPts val="2659"/>
                </a:lnSpc>
              </a:pPr>
              <a:endParaRPr/>
            </a:p>
          </p:txBody>
        </p:sp>
      </p:grpSp>
      <p:grpSp>
        <p:nvGrpSpPr>
          <p:cNvPr id="5" name="Group 6">
            <a:extLst>
              <a:ext uri="{FF2B5EF4-FFF2-40B4-BE49-F238E27FC236}">
                <a16:creationId xmlns:a16="http://schemas.microsoft.com/office/drawing/2014/main" id="{552146AF-7CD3-4B56-A40C-02049B74A563}"/>
              </a:ext>
            </a:extLst>
          </p:cNvPr>
          <p:cNvGrpSpPr/>
          <p:nvPr/>
        </p:nvGrpSpPr>
        <p:grpSpPr>
          <a:xfrm>
            <a:off x="1744269" y="3556199"/>
            <a:ext cx="2332915" cy="2332906"/>
            <a:chOff x="0" y="0"/>
            <a:chExt cx="6350000" cy="6349975"/>
          </a:xfrm>
        </p:grpSpPr>
        <p:sp>
          <p:nvSpPr>
            <p:cNvPr id="6" name="Freeform 7">
              <a:extLst>
                <a:ext uri="{FF2B5EF4-FFF2-40B4-BE49-F238E27FC236}">
                  <a16:creationId xmlns:a16="http://schemas.microsoft.com/office/drawing/2014/main" id="{996EFDBA-CDDB-4713-869D-DBAE6361E4CF}"/>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4999" r="-24999"/>
              </a:stretch>
            </a:blipFill>
          </p:spPr>
        </p:sp>
      </p:grpSp>
      <p:grpSp>
        <p:nvGrpSpPr>
          <p:cNvPr id="7" name="Group 8">
            <a:extLst>
              <a:ext uri="{FF2B5EF4-FFF2-40B4-BE49-F238E27FC236}">
                <a16:creationId xmlns:a16="http://schemas.microsoft.com/office/drawing/2014/main" id="{411D7BA5-36A1-475B-8BEF-756B22FDF938}"/>
              </a:ext>
            </a:extLst>
          </p:cNvPr>
          <p:cNvGrpSpPr/>
          <p:nvPr/>
        </p:nvGrpSpPr>
        <p:grpSpPr>
          <a:xfrm>
            <a:off x="5754277" y="3410704"/>
            <a:ext cx="2623948" cy="2623948"/>
            <a:chOff x="0" y="0"/>
            <a:chExt cx="812800" cy="812800"/>
          </a:xfrm>
        </p:grpSpPr>
        <p:sp>
          <p:nvSpPr>
            <p:cNvPr id="8" name="Freeform 9">
              <a:extLst>
                <a:ext uri="{FF2B5EF4-FFF2-40B4-BE49-F238E27FC236}">
                  <a16:creationId xmlns:a16="http://schemas.microsoft.com/office/drawing/2014/main" id="{46E01C10-81E7-4101-A01C-7D21211D2A2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22F"/>
            </a:solidFill>
          </p:spPr>
        </p:sp>
        <p:sp>
          <p:nvSpPr>
            <p:cNvPr id="9" name="TextBox 10">
              <a:extLst>
                <a:ext uri="{FF2B5EF4-FFF2-40B4-BE49-F238E27FC236}">
                  <a16:creationId xmlns:a16="http://schemas.microsoft.com/office/drawing/2014/main" id="{1697D981-85C6-4F10-B0B9-6837457573B3}"/>
                </a:ext>
              </a:extLst>
            </p:cNvPr>
            <p:cNvSpPr txBox="1"/>
            <p:nvPr/>
          </p:nvSpPr>
          <p:spPr>
            <a:xfrm>
              <a:off x="76200" y="19050"/>
              <a:ext cx="660400" cy="717550"/>
            </a:xfrm>
            <a:prstGeom prst="rect">
              <a:avLst/>
            </a:prstGeom>
          </p:spPr>
          <p:txBody>
            <a:bodyPr lIns="24536" tIns="24536" rIns="24536" bIns="24536" rtlCol="0" anchor="ctr"/>
            <a:lstStyle/>
            <a:p>
              <a:pPr algn="ctr">
                <a:lnSpc>
                  <a:spcPts val="2659"/>
                </a:lnSpc>
              </a:pPr>
              <a:endParaRPr/>
            </a:p>
          </p:txBody>
        </p:sp>
      </p:grpSp>
      <p:grpSp>
        <p:nvGrpSpPr>
          <p:cNvPr id="10" name="Group 11">
            <a:extLst>
              <a:ext uri="{FF2B5EF4-FFF2-40B4-BE49-F238E27FC236}">
                <a16:creationId xmlns:a16="http://schemas.microsoft.com/office/drawing/2014/main" id="{096BF7C7-36BA-42AD-A49C-8C46B7737C64}"/>
              </a:ext>
            </a:extLst>
          </p:cNvPr>
          <p:cNvGrpSpPr/>
          <p:nvPr/>
        </p:nvGrpSpPr>
        <p:grpSpPr>
          <a:xfrm>
            <a:off x="5899767" y="3556199"/>
            <a:ext cx="2332915" cy="2332906"/>
            <a:chOff x="0" y="0"/>
            <a:chExt cx="6350000" cy="6349975"/>
          </a:xfrm>
        </p:grpSpPr>
        <p:sp>
          <p:nvSpPr>
            <p:cNvPr id="11" name="Freeform 12">
              <a:extLst>
                <a:ext uri="{FF2B5EF4-FFF2-40B4-BE49-F238E27FC236}">
                  <a16:creationId xmlns:a16="http://schemas.microsoft.com/office/drawing/2014/main" id="{9ED6D204-6857-4CAD-ADB0-23D4C3A6110D}"/>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4999" r="-24999"/>
              </a:stretch>
            </a:blipFill>
          </p:spPr>
        </p:sp>
      </p:grpSp>
      <p:grpSp>
        <p:nvGrpSpPr>
          <p:cNvPr id="12" name="Group 13">
            <a:extLst>
              <a:ext uri="{FF2B5EF4-FFF2-40B4-BE49-F238E27FC236}">
                <a16:creationId xmlns:a16="http://schemas.microsoft.com/office/drawing/2014/main" id="{118FF083-6750-4CA7-8668-C9EFE946E3C9}"/>
              </a:ext>
            </a:extLst>
          </p:cNvPr>
          <p:cNvGrpSpPr/>
          <p:nvPr/>
        </p:nvGrpSpPr>
        <p:grpSpPr>
          <a:xfrm>
            <a:off x="9909775" y="3410704"/>
            <a:ext cx="2623948" cy="2623948"/>
            <a:chOff x="0" y="0"/>
            <a:chExt cx="812800" cy="812800"/>
          </a:xfrm>
        </p:grpSpPr>
        <p:sp>
          <p:nvSpPr>
            <p:cNvPr id="13" name="Freeform 14">
              <a:extLst>
                <a:ext uri="{FF2B5EF4-FFF2-40B4-BE49-F238E27FC236}">
                  <a16:creationId xmlns:a16="http://schemas.microsoft.com/office/drawing/2014/main" id="{560CAB9E-AE6F-4A00-B95A-BC4D14F8F73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22F"/>
            </a:solidFill>
          </p:spPr>
        </p:sp>
        <p:sp>
          <p:nvSpPr>
            <p:cNvPr id="14" name="TextBox 15">
              <a:extLst>
                <a:ext uri="{FF2B5EF4-FFF2-40B4-BE49-F238E27FC236}">
                  <a16:creationId xmlns:a16="http://schemas.microsoft.com/office/drawing/2014/main" id="{C600EBDB-E6ED-4CA0-860B-7F9489650382}"/>
                </a:ext>
              </a:extLst>
            </p:cNvPr>
            <p:cNvSpPr txBox="1"/>
            <p:nvPr/>
          </p:nvSpPr>
          <p:spPr>
            <a:xfrm>
              <a:off x="76200" y="19050"/>
              <a:ext cx="660400" cy="717550"/>
            </a:xfrm>
            <a:prstGeom prst="rect">
              <a:avLst/>
            </a:prstGeom>
          </p:spPr>
          <p:txBody>
            <a:bodyPr lIns="24536" tIns="24536" rIns="24536" bIns="24536" rtlCol="0" anchor="ctr"/>
            <a:lstStyle/>
            <a:p>
              <a:pPr algn="ctr">
                <a:lnSpc>
                  <a:spcPts val="2659"/>
                </a:lnSpc>
              </a:pPr>
              <a:endParaRPr/>
            </a:p>
          </p:txBody>
        </p:sp>
      </p:grpSp>
      <p:grpSp>
        <p:nvGrpSpPr>
          <p:cNvPr id="15" name="Group 16">
            <a:extLst>
              <a:ext uri="{FF2B5EF4-FFF2-40B4-BE49-F238E27FC236}">
                <a16:creationId xmlns:a16="http://schemas.microsoft.com/office/drawing/2014/main" id="{E7570752-EC14-4FCD-BC86-1483C8364796}"/>
              </a:ext>
            </a:extLst>
          </p:cNvPr>
          <p:cNvGrpSpPr/>
          <p:nvPr/>
        </p:nvGrpSpPr>
        <p:grpSpPr>
          <a:xfrm>
            <a:off x="10055265" y="3556199"/>
            <a:ext cx="2332915" cy="2332906"/>
            <a:chOff x="0" y="0"/>
            <a:chExt cx="6350000" cy="6349975"/>
          </a:xfrm>
        </p:grpSpPr>
        <p:sp>
          <p:nvSpPr>
            <p:cNvPr id="16" name="Freeform 17">
              <a:extLst>
                <a:ext uri="{FF2B5EF4-FFF2-40B4-BE49-F238E27FC236}">
                  <a16:creationId xmlns:a16="http://schemas.microsoft.com/office/drawing/2014/main" id="{A3E0A2F9-FDF9-4114-BCB8-1D874F369FA1}"/>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l="-24999" r="-24999"/>
              </a:stretch>
            </a:blipFill>
          </p:spPr>
        </p:sp>
      </p:grpSp>
      <p:grpSp>
        <p:nvGrpSpPr>
          <p:cNvPr id="17" name="Group 18">
            <a:extLst>
              <a:ext uri="{FF2B5EF4-FFF2-40B4-BE49-F238E27FC236}">
                <a16:creationId xmlns:a16="http://schemas.microsoft.com/office/drawing/2014/main" id="{69571EF8-C950-474D-A3D7-F8F7937BBABE}"/>
              </a:ext>
            </a:extLst>
          </p:cNvPr>
          <p:cNvGrpSpPr/>
          <p:nvPr/>
        </p:nvGrpSpPr>
        <p:grpSpPr>
          <a:xfrm>
            <a:off x="14065273" y="3410704"/>
            <a:ext cx="2623948" cy="2623948"/>
            <a:chOff x="0" y="0"/>
            <a:chExt cx="812800" cy="812800"/>
          </a:xfrm>
        </p:grpSpPr>
        <p:sp>
          <p:nvSpPr>
            <p:cNvPr id="18" name="Freeform 19">
              <a:extLst>
                <a:ext uri="{FF2B5EF4-FFF2-40B4-BE49-F238E27FC236}">
                  <a16:creationId xmlns:a16="http://schemas.microsoft.com/office/drawing/2014/main" id="{DDF25C41-CC39-4866-96A8-4D7F96C01FD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22F"/>
            </a:solidFill>
          </p:spPr>
        </p:sp>
        <p:sp>
          <p:nvSpPr>
            <p:cNvPr id="19" name="TextBox 20">
              <a:extLst>
                <a:ext uri="{FF2B5EF4-FFF2-40B4-BE49-F238E27FC236}">
                  <a16:creationId xmlns:a16="http://schemas.microsoft.com/office/drawing/2014/main" id="{689B2EDC-ACB0-4836-B165-AA8FED023ADE}"/>
                </a:ext>
              </a:extLst>
            </p:cNvPr>
            <p:cNvSpPr txBox="1"/>
            <p:nvPr/>
          </p:nvSpPr>
          <p:spPr>
            <a:xfrm>
              <a:off x="76200" y="19050"/>
              <a:ext cx="660400" cy="717550"/>
            </a:xfrm>
            <a:prstGeom prst="rect">
              <a:avLst/>
            </a:prstGeom>
          </p:spPr>
          <p:txBody>
            <a:bodyPr lIns="24536" tIns="24536" rIns="24536" bIns="24536" rtlCol="0" anchor="ctr"/>
            <a:lstStyle/>
            <a:p>
              <a:pPr algn="ctr">
                <a:lnSpc>
                  <a:spcPts val="2659"/>
                </a:lnSpc>
              </a:pPr>
              <a:endParaRPr/>
            </a:p>
          </p:txBody>
        </p:sp>
      </p:grpSp>
      <p:grpSp>
        <p:nvGrpSpPr>
          <p:cNvPr id="20" name="Group 21">
            <a:extLst>
              <a:ext uri="{FF2B5EF4-FFF2-40B4-BE49-F238E27FC236}">
                <a16:creationId xmlns:a16="http://schemas.microsoft.com/office/drawing/2014/main" id="{1CC97AAF-3F70-48B5-985B-CCA1BB676BEE}"/>
              </a:ext>
            </a:extLst>
          </p:cNvPr>
          <p:cNvGrpSpPr/>
          <p:nvPr/>
        </p:nvGrpSpPr>
        <p:grpSpPr>
          <a:xfrm>
            <a:off x="14210763" y="3556199"/>
            <a:ext cx="2332915" cy="2332906"/>
            <a:chOff x="0" y="0"/>
            <a:chExt cx="6350000" cy="6349975"/>
          </a:xfrm>
        </p:grpSpPr>
        <p:sp>
          <p:nvSpPr>
            <p:cNvPr id="21" name="Freeform 22">
              <a:extLst>
                <a:ext uri="{FF2B5EF4-FFF2-40B4-BE49-F238E27FC236}">
                  <a16:creationId xmlns:a16="http://schemas.microsoft.com/office/drawing/2014/main" id="{623F33F1-829F-4478-A84E-ECAA6A63C66C}"/>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24999" r="-24999"/>
              </a:stretch>
            </a:blipFill>
          </p:spPr>
        </p:sp>
      </p:grpSp>
      <p:sp>
        <p:nvSpPr>
          <p:cNvPr id="22" name="TextBox 23">
            <a:extLst>
              <a:ext uri="{FF2B5EF4-FFF2-40B4-BE49-F238E27FC236}">
                <a16:creationId xmlns:a16="http://schemas.microsoft.com/office/drawing/2014/main" id="{30C41C68-1A04-458A-85BB-7F7EAAC58BF4}"/>
              </a:ext>
            </a:extLst>
          </p:cNvPr>
          <p:cNvSpPr txBox="1"/>
          <p:nvPr/>
        </p:nvSpPr>
        <p:spPr>
          <a:xfrm>
            <a:off x="4561557" y="1215279"/>
            <a:ext cx="9164886" cy="1228589"/>
          </a:xfrm>
          <a:prstGeom prst="rect">
            <a:avLst/>
          </a:prstGeom>
        </p:spPr>
        <p:txBody>
          <a:bodyPr lIns="0" tIns="0" rIns="0" bIns="0" rtlCol="0" anchor="t">
            <a:spAutoFit/>
          </a:bodyPr>
          <a:lstStyle/>
          <a:p>
            <a:pPr algn="ctr">
              <a:lnSpc>
                <a:spcPts val="9457"/>
              </a:lnSpc>
              <a:spcBef>
                <a:spcPct val="0"/>
              </a:spcBef>
            </a:pPr>
            <a:r>
              <a:rPr lang="en-US" sz="6755">
                <a:solidFill>
                  <a:srgbClr val="FFD22F"/>
                </a:solidFill>
                <a:latin typeface="Poppins Bold"/>
              </a:rPr>
              <a:t>TITLE</a:t>
            </a:r>
          </a:p>
        </p:txBody>
      </p:sp>
      <p:sp>
        <p:nvSpPr>
          <p:cNvPr id="23" name="TextBox 24">
            <a:extLst>
              <a:ext uri="{FF2B5EF4-FFF2-40B4-BE49-F238E27FC236}">
                <a16:creationId xmlns:a16="http://schemas.microsoft.com/office/drawing/2014/main" id="{FF279F25-B598-4250-824C-0BC8367FA64A}"/>
              </a:ext>
            </a:extLst>
          </p:cNvPr>
          <p:cNvSpPr txBox="1"/>
          <p:nvPr/>
        </p:nvSpPr>
        <p:spPr>
          <a:xfrm>
            <a:off x="930852" y="6315100"/>
            <a:ext cx="3959802" cy="616254"/>
          </a:xfrm>
          <a:prstGeom prst="rect">
            <a:avLst/>
          </a:prstGeom>
        </p:spPr>
        <p:txBody>
          <a:bodyPr lIns="0" tIns="0" rIns="0" bIns="0" rtlCol="0" anchor="t">
            <a:spAutoFit/>
          </a:bodyPr>
          <a:lstStyle/>
          <a:p>
            <a:pPr algn="ctr">
              <a:lnSpc>
                <a:spcPts val="4702"/>
              </a:lnSpc>
              <a:spcBef>
                <a:spcPct val="0"/>
              </a:spcBef>
            </a:pPr>
            <a:r>
              <a:rPr lang="en-US" sz="3359">
                <a:solidFill>
                  <a:srgbClr val="FFD22F"/>
                </a:solidFill>
                <a:latin typeface="Poppins Bold"/>
              </a:rPr>
              <a:t>HEADING</a:t>
            </a:r>
          </a:p>
        </p:txBody>
      </p:sp>
      <p:sp>
        <p:nvSpPr>
          <p:cNvPr id="24" name="TextBox 25">
            <a:extLst>
              <a:ext uri="{FF2B5EF4-FFF2-40B4-BE49-F238E27FC236}">
                <a16:creationId xmlns:a16="http://schemas.microsoft.com/office/drawing/2014/main" id="{32C0DE4B-47FC-4D2C-B34D-97371CBED1DF}"/>
              </a:ext>
            </a:extLst>
          </p:cNvPr>
          <p:cNvSpPr txBox="1"/>
          <p:nvPr/>
        </p:nvSpPr>
        <p:spPr>
          <a:xfrm>
            <a:off x="1541549" y="6864678"/>
            <a:ext cx="2738409" cy="425862"/>
          </a:xfrm>
          <a:prstGeom prst="rect">
            <a:avLst/>
          </a:prstGeom>
        </p:spPr>
        <p:txBody>
          <a:bodyPr lIns="0" tIns="0" rIns="0" bIns="0" rtlCol="0" anchor="t">
            <a:spAutoFit/>
          </a:bodyPr>
          <a:lstStyle/>
          <a:p>
            <a:pPr algn="ctr">
              <a:lnSpc>
                <a:spcPts val="3207"/>
              </a:lnSpc>
            </a:pPr>
            <a:r>
              <a:rPr lang="en-US" sz="2467">
                <a:solidFill>
                  <a:srgbClr val="FFFFFF"/>
                </a:solidFill>
                <a:latin typeface="Poppins"/>
              </a:rPr>
              <a:t>Sub heading</a:t>
            </a:r>
          </a:p>
        </p:txBody>
      </p:sp>
      <p:sp>
        <p:nvSpPr>
          <p:cNvPr id="25" name="TextBox 26">
            <a:extLst>
              <a:ext uri="{FF2B5EF4-FFF2-40B4-BE49-F238E27FC236}">
                <a16:creationId xmlns:a16="http://schemas.microsoft.com/office/drawing/2014/main" id="{01912A33-6AB7-497C-A0D2-094FFBB30237}"/>
              </a:ext>
            </a:extLst>
          </p:cNvPr>
          <p:cNvSpPr txBox="1"/>
          <p:nvPr/>
        </p:nvSpPr>
        <p:spPr>
          <a:xfrm>
            <a:off x="1031062" y="7531786"/>
            <a:ext cx="3759383" cy="569289"/>
          </a:xfrm>
          <a:prstGeom prst="rect">
            <a:avLst/>
          </a:prstGeom>
        </p:spPr>
        <p:txBody>
          <a:bodyPr lIns="0" tIns="0" rIns="0" bIns="0" rtlCol="0" anchor="t">
            <a:spAutoFit/>
          </a:bodyPr>
          <a:lstStyle/>
          <a:p>
            <a:pPr algn="just">
              <a:lnSpc>
                <a:spcPts val="2176"/>
              </a:lnSpc>
            </a:pPr>
            <a:r>
              <a:rPr lang="en-US" sz="1674">
                <a:solidFill>
                  <a:srgbClr val="FFFFFF"/>
                </a:solidFill>
                <a:latin typeface="Poppins"/>
              </a:rPr>
              <a:t>Enter the appropriate information according to the paragraph above.</a:t>
            </a:r>
          </a:p>
        </p:txBody>
      </p:sp>
      <p:sp>
        <p:nvSpPr>
          <p:cNvPr id="26" name="TextBox 27">
            <a:extLst>
              <a:ext uri="{FF2B5EF4-FFF2-40B4-BE49-F238E27FC236}">
                <a16:creationId xmlns:a16="http://schemas.microsoft.com/office/drawing/2014/main" id="{09C90A42-4BA8-4C41-BF93-822E24DE65CB}"/>
              </a:ext>
            </a:extLst>
          </p:cNvPr>
          <p:cNvSpPr txBox="1"/>
          <p:nvPr/>
        </p:nvSpPr>
        <p:spPr>
          <a:xfrm>
            <a:off x="5173744" y="7531786"/>
            <a:ext cx="3785014" cy="569289"/>
          </a:xfrm>
          <a:prstGeom prst="rect">
            <a:avLst/>
          </a:prstGeom>
        </p:spPr>
        <p:txBody>
          <a:bodyPr lIns="0" tIns="0" rIns="0" bIns="0" rtlCol="0" anchor="t">
            <a:spAutoFit/>
          </a:bodyPr>
          <a:lstStyle/>
          <a:p>
            <a:pPr algn="just">
              <a:lnSpc>
                <a:spcPts val="2176"/>
              </a:lnSpc>
            </a:pPr>
            <a:r>
              <a:rPr lang="en-US" sz="1674">
                <a:solidFill>
                  <a:srgbClr val="FFFFFF"/>
                </a:solidFill>
                <a:latin typeface="Poppins"/>
              </a:rPr>
              <a:t>Enter the appropriate information according to the paragraph above.</a:t>
            </a:r>
          </a:p>
        </p:txBody>
      </p:sp>
      <p:sp>
        <p:nvSpPr>
          <p:cNvPr id="27" name="TextBox 28">
            <a:extLst>
              <a:ext uri="{FF2B5EF4-FFF2-40B4-BE49-F238E27FC236}">
                <a16:creationId xmlns:a16="http://schemas.microsoft.com/office/drawing/2014/main" id="{187363AC-3B5D-471B-B433-2CBB8D53BB60}"/>
              </a:ext>
            </a:extLst>
          </p:cNvPr>
          <p:cNvSpPr txBox="1"/>
          <p:nvPr/>
        </p:nvSpPr>
        <p:spPr>
          <a:xfrm>
            <a:off x="5086350" y="6315100"/>
            <a:ext cx="3959802" cy="616254"/>
          </a:xfrm>
          <a:prstGeom prst="rect">
            <a:avLst/>
          </a:prstGeom>
        </p:spPr>
        <p:txBody>
          <a:bodyPr lIns="0" tIns="0" rIns="0" bIns="0" rtlCol="0" anchor="t">
            <a:spAutoFit/>
          </a:bodyPr>
          <a:lstStyle/>
          <a:p>
            <a:pPr algn="ctr">
              <a:lnSpc>
                <a:spcPts val="4702"/>
              </a:lnSpc>
              <a:spcBef>
                <a:spcPct val="0"/>
              </a:spcBef>
            </a:pPr>
            <a:r>
              <a:rPr lang="en-US" sz="3359">
                <a:solidFill>
                  <a:srgbClr val="FFD22F"/>
                </a:solidFill>
                <a:latin typeface="Poppins Bold"/>
              </a:rPr>
              <a:t>HEADING</a:t>
            </a:r>
          </a:p>
        </p:txBody>
      </p:sp>
      <p:sp>
        <p:nvSpPr>
          <p:cNvPr id="28" name="TextBox 29">
            <a:extLst>
              <a:ext uri="{FF2B5EF4-FFF2-40B4-BE49-F238E27FC236}">
                <a16:creationId xmlns:a16="http://schemas.microsoft.com/office/drawing/2014/main" id="{0A1A6D61-60BF-45AE-829E-47EB4CB3E67C}"/>
              </a:ext>
            </a:extLst>
          </p:cNvPr>
          <p:cNvSpPr txBox="1"/>
          <p:nvPr/>
        </p:nvSpPr>
        <p:spPr>
          <a:xfrm>
            <a:off x="5697047" y="6864678"/>
            <a:ext cx="2738409" cy="425862"/>
          </a:xfrm>
          <a:prstGeom prst="rect">
            <a:avLst/>
          </a:prstGeom>
        </p:spPr>
        <p:txBody>
          <a:bodyPr lIns="0" tIns="0" rIns="0" bIns="0" rtlCol="0" anchor="t">
            <a:spAutoFit/>
          </a:bodyPr>
          <a:lstStyle/>
          <a:p>
            <a:pPr algn="ctr">
              <a:lnSpc>
                <a:spcPts val="3207"/>
              </a:lnSpc>
            </a:pPr>
            <a:r>
              <a:rPr lang="en-US" sz="2467">
                <a:solidFill>
                  <a:srgbClr val="FFFFFF"/>
                </a:solidFill>
                <a:latin typeface="Poppins"/>
              </a:rPr>
              <a:t>Sub heading</a:t>
            </a:r>
          </a:p>
        </p:txBody>
      </p:sp>
      <p:sp>
        <p:nvSpPr>
          <p:cNvPr id="29" name="TextBox 30">
            <a:extLst>
              <a:ext uri="{FF2B5EF4-FFF2-40B4-BE49-F238E27FC236}">
                <a16:creationId xmlns:a16="http://schemas.microsoft.com/office/drawing/2014/main" id="{E9F26FAE-802F-4115-BE54-181765EFDDBF}"/>
              </a:ext>
            </a:extLst>
          </p:cNvPr>
          <p:cNvSpPr txBox="1"/>
          <p:nvPr/>
        </p:nvSpPr>
        <p:spPr>
          <a:xfrm>
            <a:off x="9241848" y="6315100"/>
            <a:ext cx="3959802" cy="616254"/>
          </a:xfrm>
          <a:prstGeom prst="rect">
            <a:avLst/>
          </a:prstGeom>
        </p:spPr>
        <p:txBody>
          <a:bodyPr lIns="0" tIns="0" rIns="0" bIns="0" rtlCol="0" anchor="t">
            <a:spAutoFit/>
          </a:bodyPr>
          <a:lstStyle/>
          <a:p>
            <a:pPr algn="ctr">
              <a:lnSpc>
                <a:spcPts val="4702"/>
              </a:lnSpc>
              <a:spcBef>
                <a:spcPct val="0"/>
              </a:spcBef>
            </a:pPr>
            <a:r>
              <a:rPr lang="en-US" sz="3359">
                <a:solidFill>
                  <a:srgbClr val="FFD22F"/>
                </a:solidFill>
                <a:latin typeface="Poppins Bold"/>
              </a:rPr>
              <a:t>HEADING</a:t>
            </a:r>
          </a:p>
        </p:txBody>
      </p:sp>
      <p:sp>
        <p:nvSpPr>
          <p:cNvPr id="30" name="TextBox 31">
            <a:extLst>
              <a:ext uri="{FF2B5EF4-FFF2-40B4-BE49-F238E27FC236}">
                <a16:creationId xmlns:a16="http://schemas.microsoft.com/office/drawing/2014/main" id="{C89B4139-A639-4613-9DF6-D7C42CD8CEBC}"/>
              </a:ext>
            </a:extLst>
          </p:cNvPr>
          <p:cNvSpPr txBox="1"/>
          <p:nvPr/>
        </p:nvSpPr>
        <p:spPr>
          <a:xfrm>
            <a:off x="9852544" y="6864678"/>
            <a:ext cx="2738409" cy="425862"/>
          </a:xfrm>
          <a:prstGeom prst="rect">
            <a:avLst/>
          </a:prstGeom>
        </p:spPr>
        <p:txBody>
          <a:bodyPr lIns="0" tIns="0" rIns="0" bIns="0" rtlCol="0" anchor="t">
            <a:spAutoFit/>
          </a:bodyPr>
          <a:lstStyle/>
          <a:p>
            <a:pPr algn="ctr">
              <a:lnSpc>
                <a:spcPts val="3207"/>
              </a:lnSpc>
            </a:pPr>
            <a:r>
              <a:rPr lang="en-US" sz="2467">
                <a:solidFill>
                  <a:srgbClr val="FFFFFF"/>
                </a:solidFill>
                <a:latin typeface="Poppins"/>
              </a:rPr>
              <a:t>Sub heading</a:t>
            </a:r>
          </a:p>
        </p:txBody>
      </p:sp>
      <p:sp>
        <p:nvSpPr>
          <p:cNvPr id="31" name="TextBox 32">
            <a:extLst>
              <a:ext uri="{FF2B5EF4-FFF2-40B4-BE49-F238E27FC236}">
                <a16:creationId xmlns:a16="http://schemas.microsoft.com/office/drawing/2014/main" id="{17B0A680-2E04-4992-B298-7C85F1C11985}"/>
              </a:ext>
            </a:extLst>
          </p:cNvPr>
          <p:cNvSpPr txBox="1"/>
          <p:nvPr/>
        </p:nvSpPr>
        <p:spPr>
          <a:xfrm>
            <a:off x="13397346" y="6315100"/>
            <a:ext cx="3959802" cy="616254"/>
          </a:xfrm>
          <a:prstGeom prst="rect">
            <a:avLst/>
          </a:prstGeom>
        </p:spPr>
        <p:txBody>
          <a:bodyPr lIns="0" tIns="0" rIns="0" bIns="0" rtlCol="0" anchor="t">
            <a:spAutoFit/>
          </a:bodyPr>
          <a:lstStyle/>
          <a:p>
            <a:pPr algn="ctr">
              <a:lnSpc>
                <a:spcPts val="4702"/>
              </a:lnSpc>
              <a:spcBef>
                <a:spcPct val="0"/>
              </a:spcBef>
            </a:pPr>
            <a:r>
              <a:rPr lang="en-US" sz="3359">
                <a:solidFill>
                  <a:srgbClr val="FFD22F"/>
                </a:solidFill>
                <a:latin typeface="Poppins Bold"/>
              </a:rPr>
              <a:t>HEADING</a:t>
            </a:r>
          </a:p>
        </p:txBody>
      </p:sp>
      <p:sp>
        <p:nvSpPr>
          <p:cNvPr id="32" name="TextBox 33">
            <a:extLst>
              <a:ext uri="{FF2B5EF4-FFF2-40B4-BE49-F238E27FC236}">
                <a16:creationId xmlns:a16="http://schemas.microsoft.com/office/drawing/2014/main" id="{BE051E2C-9156-441B-A912-924E87676648}"/>
              </a:ext>
            </a:extLst>
          </p:cNvPr>
          <p:cNvSpPr txBox="1"/>
          <p:nvPr/>
        </p:nvSpPr>
        <p:spPr>
          <a:xfrm>
            <a:off x="14008042" y="6864678"/>
            <a:ext cx="2738409" cy="425862"/>
          </a:xfrm>
          <a:prstGeom prst="rect">
            <a:avLst/>
          </a:prstGeom>
        </p:spPr>
        <p:txBody>
          <a:bodyPr lIns="0" tIns="0" rIns="0" bIns="0" rtlCol="0" anchor="t">
            <a:spAutoFit/>
          </a:bodyPr>
          <a:lstStyle/>
          <a:p>
            <a:pPr algn="ctr">
              <a:lnSpc>
                <a:spcPts val="3207"/>
              </a:lnSpc>
            </a:pPr>
            <a:r>
              <a:rPr lang="en-US" sz="2467">
                <a:solidFill>
                  <a:srgbClr val="FFFFFF"/>
                </a:solidFill>
                <a:latin typeface="Poppins"/>
              </a:rPr>
              <a:t>Sub heading</a:t>
            </a:r>
          </a:p>
        </p:txBody>
      </p:sp>
      <p:sp>
        <p:nvSpPr>
          <p:cNvPr id="33" name="TextBox 34">
            <a:extLst>
              <a:ext uri="{FF2B5EF4-FFF2-40B4-BE49-F238E27FC236}">
                <a16:creationId xmlns:a16="http://schemas.microsoft.com/office/drawing/2014/main" id="{F0399C76-0A1B-43BB-83C2-E4E1F48E5602}"/>
              </a:ext>
            </a:extLst>
          </p:cNvPr>
          <p:cNvSpPr txBox="1"/>
          <p:nvPr/>
        </p:nvSpPr>
        <p:spPr>
          <a:xfrm>
            <a:off x="9329242" y="7531786"/>
            <a:ext cx="3785014" cy="569289"/>
          </a:xfrm>
          <a:prstGeom prst="rect">
            <a:avLst/>
          </a:prstGeom>
        </p:spPr>
        <p:txBody>
          <a:bodyPr lIns="0" tIns="0" rIns="0" bIns="0" rtlCol="0" anchor="t">
            <a:spAutoFit/>
          </a:bodyPr>
          <a:lstStyle/>
          <a:p>
            <a:pPr algn="just">
              <a:lnSpc>
                <a:spcPts val="2176"/>
              </a:lnSpc>
            </a:pPr>
            <a:r>
              <a:rPr lang="en-US" sz="1674">
                <a:solidFill>
                  <a:srgbClr val="FFFFFF"/>
                </a:solidFill>
                <a:latin typeface="Poppins"/>
              </a:rPr>
              <a:t>Enter the appropriate information according to the paragraph above.</a:t>
            </a:r>
          </a:p>
        </p:txBody>
      </p:sp>
      <p:sp>
        <p:nvSpPr>
          <p:cNvPr id="34" name="TextBox 35">
            <a:extLst>
              <a:ext uri="{FF2B5EF4-FFF2-40B4-BE49-F238E27FC236}">
                <a16:creationId xmlns:a16="http://schemas.microsoft.com/office/drawing/2014/main" id="{904B38CC-FD33-4648-BA0E-888C88DBC1BB}"/>
              </a:ext>
            </a:extLst>
          </p:cNvPr>
          <p:cNvSpPr txBox="1"/>
          <p:nvPr/>
        </p:nvSpPr>
        <p:spPr>
          <a:xfrm>
            <a:off x="13497555" y="7531786"/>
            <a:ext cx="3759383" cy="569289"/>
          </a:xfrm>
          <a:prstGeom prst="rect">
            <a:avLst/>
          </a:prstGeom>
        </p:spPr>
        <p:txBody>
          <a:bodyPr lIns="0" tIns="0" rIns="0" bIns="0" rtlCol="0" anchor="t">
            <a:spAutoFit/>
          </a:bodyPr>
          <a:lstStyle/>
          <a:p>
            <a:pPr algn="just">
              <a:lnSpc>
                <a:spcPts val="2176"/>
              </a:lnSpc>
            </a:pPr>
            <a:r>
              <a:rPr lang="en-US" sz="1674">
                <a:solidFill>
                  <a:srgbClr val="FFFFFF"/>
                </a:solidFill>
                <a:latin typeface="Poppins"/>
              </a:rPr>
              <a:t>Enter the appropriate information according to the paragraph above.</a:t>
            </a:r>
          </a:p>
        </p:txBody>
      </p:sp>
    </p:spTree>
    <p:extLst>
      <p:ext uri="{BB962C8B-B14F-4D97-AF65-F5344CB8AC3E}">
        <p14:creationId xmlns:p14="http://schemas.microsoft.com/office/powerpoint/2010/main" val="4000316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a:extLst>
              <a:ext uri="{FF2B5EF4-FFF2-40B4-BE49-F238E27FC236}">
                <a16:creationId xmlns:a16="http://schemas.microsoft.com/office/drawing/2014/main" id="{6ED0EA9B-D2F4-492D-9319-7B46EB90FCB4}"/>
              </a:ext>
            </a:extLst>
          </p:cNvPr>
          <p:cNvSpPr/>
          <p:nvPr/>
        </p:nvSpPr>
        <p:spPr>
          <a:xfrm>
            <a:off x="2464941" y="6287009"/>
            <a:ext cx="633126" cy="633126"/>
          </a:xfrm>
          <a:custGeom>
            <a:avLst/>
            <a:gdLst/>
            <a:ahLst/>
            <a:cxnLst/>
            <a:rect l="l" t="t" r="r" b="b"/>
            <a:pathLst>
              <a:path w="633126" h="633126">
                <a:moveTo>
                  <a:pt x="0" y="0"/>
                </a:moveTo>
                <a:lnTo>
                  <a:pt x="633126" y="0"/>
                </a:lnTo>
                <a:lnTo>
                  <a:pt x="633126" y="633125"/>
                </a:lnTo>
                <a:lnTo>
                  <a:pt x="0" y="6331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6">
            <a:extLst>
              <a:ext uri="{FF2B5EF4-FFF2-40B4-BE49-F238E27FC236}">
                <a16:creationId xmlns:a16="http://schemas.microsoft.com/office/drawing/2014/main" id="{EF8CE406-57D6-4C16-BF47-9BDF479C9BE1}"/>
              </a:ext>
            </a:extLst>
          </p:cNvPr>
          <p:cNvSpPr/>
          <p:nvPr/>
        </p:nvSpPr>
        <p:spPr>
          <a:xfrm>
            <a:off x="2464941" y="7336091"/>
            <a:ext cx="633126" cy="633126"/>
          </a:xfrm>
          <a:custGeom>
            <a:avLst/>
            <a:gdLst/>
            <a:ahLst/>
            <a:cxnLst/>
            <a:rect l="l" t="t" r="r" b="b"/>
            <a:pathLst>
              <a:path w="633126" h="633126">
                <a:moveTo>
                  <a:pt x="0" y="0"/>
                </a:moveTo>
                <a:lnTo>
                  <a:pt x="633126" y="0"/>
                </a:lnTo>
                <a:lnTo>
                  <a:pt x="633126" y="633126"/>
                </a:lnTo>
                <a:lnTo>
                  <a:pt x="0" y="6331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7">
            <a:extLst>
              <a:ext uri="{FF2B5EF4-FFF2-40B4-BE49-F238E27FC236}">
                <a16:creationId xmlns:a16="http://schemas.microsoft.com/office/drawing/2014/main" id="{DB24901C-58E6-495E-A1BB-EFD520065203}"/>
              </a:ext>
            </a:extLst>
          </p:cNvPr>
          <p:cNvSpPr/>
          <p:nvPr/>
        </p:nvSpPr>
        <p:spPr>
          <a:xfrm>
            <a:off x="9793350" y="6287009"/>
            <a:ext cx="633126" cy="633126"/>
          </a:xfrm>
          <a:custGeom>
            <a:avLst/>
            <a:gdLst/>
            <a:ahLst/>
            <a:cxnLst/>
            <a:rect l="l" t="t" r="r" b="b"/>
            <a:pathLst>
              <a:path w="633126" h="633126">
                <a:moveTo>
                  <a:pt x="0" y="0"/>
                </a:moveTo>
                <a:lnTo>
                  <a:pt x="633126" y="0"/>
                </a:lnTo>
                <a:lnTo>
                  <a:pt x="633126" y="633125"/>
                </a:lnTo>
                <a:lnTo>
                  <a:pt x="0" y="6331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8">
            <a:extLst>
              <a:ext uri="{FF2B5EF4-FFF2-40B4-BE49-F238E27FC236}">
                <a16:creationId xmlns:a16="http://schemas.microsoft.com/office/drawing/2014/main" id="{83A1D41C-3C79-40E4-8985-5A3647E81915}"/>
              </a:ext>
            </a:extLst>
          </p:cNvPr>
          <p:cNvSpPr/>
          <p:nvPr/>
        </p:nvSpPr>
        <p:spPr>
          <a:xfrm>
            <a:off x="9792851" y="7336091"/>
            <a:ext cx="633126" cy="633126"/>
          </a:xfrm>
          <a:custGeom>
            <a:avLst/>
            <a:gdLst/>
            <a:ahLst/>
            <a:cxnLst/>
            <a:rect l="l" t="t" r="r" b="b"/>
            <a:pathLst>
              <a:path w="633126" h="633126">
                <a:moveTo>
                  <a:pt x="0" y="0"/>
                </a:moveTo>
                <a:lnTo>
                  <a:pt x="633125" y="0"/>
                </a:lnTo>
                <a:lnTo>
                  <a:pt x="633125" y="633126"/>
                </a:lnTo>
                <a:lnTo>
                  <a:pt x="0" y="63312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25">
            <a:extLst>
              <a:ext uri="{FF2B5EF4-FFF2-40B4-BE49-F238E27FC236}">
                <a16:creationId xmlns:a16="http://schemas.microsoft.com/office/drawing/2014/main" id="{D65F7148-F5BC-428D-8A2A-A7FB50CBC34B}"/>
              </a:ext>
            </a:extLst>
          </p:cNvPr>
          <p:cNvSpPr txBox="1"/>
          <p:nvPr/>
        </p:nvSpPr>
        <p:spPr>
          <a:xfrm>
            <a:off x="3297855" y="6319472"/>
            <a:ext cx="5731723" cy="520574"/>
          </a:xfrm>
          <a:prstGeom prst="rect">
            <a:avLst/>
          </a:prstGeom>
        </p:spPr>
        <p:txBody>
          <a:bodyPr lIns="0" tIns="0" rIns="0" bIns="0" rtlCol="0" anchor="t">
            <a:spAutoFit/>
          </a:bodyPr>
          <a:lstStyle/>
          <a:p>
            <a:pPr algn="just">
              <a:lnSpc>
                <a:spcPts val="4090"/>
              </a:lnSpc>
            </a:pPr>
            <a:r>
              <a:rPr lang="en-US" sz="3146" dirty="0">
                <a:solidFill>
                  <a:srgbClr val="FFFFFF"/>
                </a:solidFill>
                <a:latin typeface="Poppins"/>
              </a:rPr>
              <a:t>website</a:t>
            </a:r>
          </a:p>
        </p:txBody>
      </p:sp>
      <p:sp>
        <p:nvSpPr>
          <p:cNvPr id="13" name="TextBox 26">
            <a:extLst>
              <a:ext uri="{FF2B5EF4-FFF2-40B4-BE49-F238E27FC236}">
                <a16:creationId xmlns:a16="http://schemas.microsoft.com/office/drawing/2014/main" id="{9A3C920F-7A56-4A13-9CA3-639EC32EA1E4}"/>
              </a:ext>
            </a:extLst>
          </p:cNvPr>
          <p:cNvSpPr txBox="1"/>
          <p:nvPr/>
        </p:nvSpPr>
        <p:spPr>
          <a:xfrm>
            <a:off x="10598398" y="6319472"/>
            <a:ext cx="5224661" cy="520574"/>
          </a:xfrm>
          <a:prstGeom prst="rect">
            <a:avLst/>
          </a:prstGeom>
        </p:spPr>
        <p:txBody>
          <a:bodyPr lIns="0" tIns="0" rIns="0" bIns="0" rtlCol="0" anchor="t">
            <a:spAutoFit/>
          </a:bodyPr>
          <a:lstStyle/>
          <a:p>
            <a:pPr algn="just">
              <a:lnSpc>
                <a:spcPts val="4090"/>
              </a:lnSpc>
            </a:pPr>
            <a:r>
              <a:rPr lang="en-US" sz="3146">
                <a:solidFill>
                  <a:srgbClr val="FFFFFF"/>
                </a:solidFill>
                <a:latin typeface="Poppins"/>
              </a:rPr>
              <a:t>email </a:t>
            </a:r>
          </a:p>
        </p:txBody>
      </p:sp>
      <p:sp>
        <p:nvSpPr>
          <p:cNvPr id="14" name="TextBox 27">
            <a:extLst>
              <a:ext uri="{FF2B5EF4-FFF2-40B4-BE49-F238E27FC236}">
                <a16:creationId xmlns:a16="http://schemas.microsoft.com/office/drawing/2014/main" id="{AE441227-09ED-4365-A8E1-9A33285748CA}"/>
              </a:ext>
            </a:extLst>
          </p:cNvPr>
          <p:cNvSpPr txBox="1"/>
          <p:nvPr/>
        </p:nvSpPr>
        <p:spPr>
          <a:xfrm>
            <a:off x="3297855" y="7368554"/>
            <a:ext cx="5699334" cy="520574"/>
          </a:xfrm>
          <a:prstGeom prst="rect">
            <a:avLst/>
          </a:prstGeom>
        </p:spPr>
        <p:txBody>
          <a:bodyPr lIns="0" tIns="0" rIns="0" bIns="0" rtlCol="0" anchor="t">
            <a:spAutoFit/>
          </a:bodyPr>
          <a:lstStyle/>
          <a:p>
            <a:pPr algn="just">
              <a:lnSpc>
                <a:spcPts val="4090"/>
              </a:lnSpc>
            </a:pPr>
            <a:r>
              <a:rPr lang="en-US" sz="3146" dirty="0">
                <a:solidFill>
                  <a:srgbClr val="FFFFFF"/>
                </a:solidFill>
                <a:latin typeface="Poppins"/>
              </a:rPr>
              <a:t>social media </a:t>
            </a:r>
          </a:p>
        </p:txBody>
      </p:sp>
      <p:sp>
        <p:nvSpPr>
          <p:cNvPr id="15" name="TextBox 28">
            <a:extLst>
              <a:ext uri="{FF2B5EF4-FFF2-40B4-BE49-F238E27FC236}">
                <a16:creationId xmlns:a16="http://schemas.microsoft.com/office/drawing/2014/main" id="{5F07C72B-A7C0-4D7A-83CD-6AC517475CCE}"/>
              </a:ext>
            </a:extLst>
          </p:cNvPr>
          <p:cNvSpPr txBox="1"/>
          <p:nvPr/>
        </p:nvSpPr>
        <p:spPr>
          <a:xfrm>
            <a:off x="10598398" y="7368554"/>
            <a:ext cx="5067319" cy="520574"/>
          </a:xfrm>
          <a:prstGeom prst="rect">
            <a:avLst/>
          </a:prstGeom>
        </p:spPr>
        <p:txBody>
          <a:bodyPr lIns="0" tIns="0" rIns="0" bIns="0" rtlCol="0" anchor="t">
            <a:spAutoFit/>
          </a:bodyPr>
          <a:lstStyle/>
          <a:p>
            <a:pPr algn="just">
              <a:lnSpc>
                <a:spcPts val="4090"/>
              </a:lnSpc>
            </a:pPr>
            <a:r>
              <a:rPr lang="en-US" sz="3146">
                <a:solidFill>
                  <a:srgbClr val="FFFFFF"/>
                </a:solidFill>
                <a:latin typeface="Poppins"/>
              </a:rPr>
              <a:t>social media </a:t>
            </a:r>
          </a:p>
        </p:txBody>
      </p:sp>
    </p:spTree>
    <p:extLst>
      <p:ext uri="{BB962C8B-B14F-4D97-AF65-F5344CB8AC3E}">
        <p14:creationId xmlns:p14="http://schemas.microsoft.com/office/powerpoint/2010/main" val="1107419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6">
            <a:extLst>
              <a:ext uri="{FF2B5EF4-FFF2-40B4-BE49-F238E27FC236}">
                <a16:creationId xmlns:a16="http://schemas.microsoft.com/office/drawing/2014/main" id="{ED956A9F-282A-4B11-8967-0D718D1C6655}"/>
              </a:ext>
            </a:extLst>
          </p:cNvPr>
          <p:cNvSpPr txBox="1"/>
          <p:nvPr/>
        </p:nvSpPr>
        <p:spPr>
          <a:xfrm>
            <a:off x="3281757" y="2102669"/>
            <a:ext cx="11724486" cy="1340309"/>
          </a:xfrm>
          <a:prstGeom prst="rect">
            <a:avLst/>
          </a:prstGeom>
        </p:spPr>
        <p:txBody>
          <a:bodyPr lIns="0" tIns="0" rIns="0" bIns="0" rtlCol="0" anchor="t">
            <a:spAutoFit/>
          </a:bodyPr>
          <a:lstStyle/>
          <a:p>
            <a:pPr algn="ctr">
              <a:lnSpc>
                <a:spcPts val="10309"/>
              </a:lnSpc>
              <a:spcBef>
                <a:spcPct val="0"/>
              </a:spcBef>
            </a:pPr>
            <a:r>
              <a:rPr lang="en-US" sz="7363" dirty="0">
                <a:solidFill>
                  <a:srgbClr val="FFD22F"/>
                </a:solidFill>
                <a:latin typeface="Poppins Bold"/>
              </a:rPr>
              <a:t>SESSION OUTLINE</a:t>
            </a:r>
          </a:p>
        </p:txBody>
      </p:sp>
      <p:grpSp>
        <p:nvGrpSpPr>
          <p:cNvPr id="3" name="Group 9">
            <a:extLst>
              <a:ext uri="{FF2B5EF4-FFF2-40B4-BE49-F238E27FC236}">
                <a16:creationId xmlns:a16="http://schemas.microsoft.com/office/drawing/2014/main" id="{9694829D-A805-4CDA-88FE-16BAF9AFF335}"/>
              </a:ext>
            </a:extLst>
          </p:cNvPr>
          <p:cNvGrpSpPr/>
          <p:nvPr/>
        </p:nvGrpSpPr>
        <p:grpSpPr>
          <a:xfrm rot="-2700000">
            <a:off x="3113310" y="4519566"/>
            <a:ext cx="759926" cy="759926"/>
            <a:chOff x="0" y="0"/>
            <a:chExt cx="812800" cy="812800"/>
          </a:xfrm>
        </p:grpSpPr>
        <p:sp>
          <p:nvSpPr>
            <p:cNvPr id="4" name="Freeform 10">
              <a:extLst>
                <a:ext uri="{FF2B5EF4-FFF2-40B4-BE49-F238E27FC236}">
                  <a16:creationId xmlns:a16="http://schemas.microsoft.com/office/drawing/2014/main" id="{CCB1A744-B182-4929-B425-E2B828BC97DD}"/>
                </a:ext>
              </a:extLst>
            </p:cNvPr>
            <p:cNvSpPr/>
            <p:nvPr/>
          </p:nvSpPr>
          <p:spPr>
            <a:xfrm>
              <a:off x="0" y="0"/>
              <a:ext cx="812800" cy="812800"/>
            </a:xfrm>
            <a:custGeom>
              <a:avLst/>
              <a:gdLst/>
              <a:ahLst/>
              <a:cxnLst/>
              <a:rect l="l" t="t" r="r" b="b"/>
              <a:pathLst>
                <a:path w="812800" h="812800">
                  <a:moveTo>
                    <a:pt x="203755" y="0"/>
                  </a:moveTo>
                  <a:lnTo>
                    <a:pt x="609045" y="0"/>
                  </a:lnTo>
                  <a:cubicBezTo>
                    <a:pt x="663084" y="0"/>
                    <a:pt x="714910" y="21467"/>
                    <a:pt x="753122" y="59678"/>
                  </a:cubicBezTo>
                  <a:cubicBezTo>
                    <a:pt x="791333" y="97890"/>
                    <a:pt x="812800" y="149716"/>
                    <a:pt x="812800" y="203755"/>
                  </a:cubicBezTo>
                  <a:lnTo>
                    <a:pt x="812800" y="609045"/>
                  </a:lnTo>
                  <a:cubicBezTo>
                    <a:pt x="812800" y="663084"/>
                    <a:pt x="791333" y="714910"/>
                    <a:pt x="753122" y="753122"/>
                  </a:cubicBezTo>
                  <a:cubicBezTo>
                    <a:pt x="714910" y="791333"/>
                    <a:pt x="663084" y="812800"/>
                    <a:pt x="609045" y="812800"/>
                  </a:cubicBezTo>
                  <a:lnTo>
                    <a:pt x="203755" y="812800"/>
                  </a:lnTo>
                  <a:cubicBezTo>
                    <a:pt x="149716" y="812800"/>
                    <a:pt x="97890" y="791333"/>
                    <a:pt x="59678" y="753122"/>
                  </a:cubicBezTo>
                  <a:cubicBezTo>
                    <a:pt x="21467" y="714910"/>
                    <a:pt x="0" y="663084"/>
                    <a:pt x="0" y="609045"/>
                  </a:cubicBezTo>
                  <a:lnTo>
                    <a:pt x="0" y="203755"/>
                  </a:lnTo>
                  <a:cubicBezTo>
                    <a:pt x="0" y="149716"/>
                    <a:pt x="21467" y="97890"/>
                    <a:pt x="59678" y="59678"/>
                  </a:cubicBezTo>
                  <a:cubicBezTo>
                    <a:pt x="97890" y="21467"/>
                    <a:pt x="149716" y="0"/>
                    <a:pt x="203755" y="0"/>
                  </a:cubicBezTo>
                  <a:close/>
                </a:path>
              </a:pathLst>
            </a:custGeom>
            <a:solidFill>
              <a:srgbClr val="FFFFFF">
                <a:alpha val="9804"/>
              </a:srgbClr>
            </a:solidFill>
          </p:spPr>
        </p:sp>
        <p:sp>
          <p:nvSpPr>
            <p:cNvPr id="5" name="TextBox 11">
              <a:extLst>
                <a:ext uri="{FF2B5EF4-FFF2-40B4-BE49-F238E27FC236}">
                  <a16:creationId xmlns:a16="http://schemas.microsoft.com/office/drawing/2014/main" id="{5BDA99F9-614E-4F77-8DF0-62FBEE8E434A}"/>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6" name="Group 12">
            <a:extLst>
              <a:ext uri="{FF2B5EF4-FFF2-40B4-BE49-F238E27FC236}">
                <a16:creationId xmlns:a16="http://schemas.microsoft.com/office/drawing/2014/main" id="{B44B0BFC-6214-4B28-BE34-C1CF6CCA2345}"/>
              </a:ext>
            </a:extLst>
          </p:cNvPr>
          <p:cNvGrpSpPr/>
          <p:nvPr/>
        </p:nvGrpSpPr>
        <p:grpSpPr>
          <a:xfrm>
            <a:off x="3113310" y="4519566"/>
            <a:ext cx="759926" cy="759926"/>
            <a:chOff x="0" y="0"/>
            <a:chExt cx="812800" cy="812800"/>
          </a:xfrm>
        </p:grpSpPr>
        <p:sp>
          <p:nvSpPr>
            <p:cNvPr id="7" name="Freeform 13">
              <a:extLst>
                <a:ext uri="{FF2B5EF4-FFF2-40B4-BE49-F238E27FC236}">
                  <a16:creationId xmlns:a16="http://schemas.microsoft.com/office/drawing/2014/main" id="{2A8C38BF-F2DF-4F8D-B890-243A4CE5CDE2}"/>
                </a:ext>
              </a:extLst>
            </p:cNvPr>
            <p:cNvSpPr/>
            <p:nvPr/>
          </p:nvSpPr>
          <p:spPr>
            <a:xfrm>
              <a:off x="0" y="0"/>
              <a:ext cx="812800" cy="812800"/>
            </a:xfrm>
            <a:custGeom>
              <a:avLst/>
              <a:gdLst/>
              <a:ahLst/>
              <a:cxnLst/>
              <a:rect l="l" t="t" r="r" b="b"/>
              <a:pathLst>
                <a:path w="812800" h="812800">
                  <a:moveTo>
                    <a:pt x="254693" y="0"/>
                  </a:moveTo>
                  <a:lnTo>
                    <a:pt x="558107" y="0"/>
                  </a:lnTo>
                  <a:cubicBezTo>
                    <a:pt x="698770" y="0"/>
                    <a:pt x="812800" y="114030"/>
                    <a:pt x="812800" y="254693"/>
                  </a:cubicBezTo>
                  <a:lnTo>
                    <a:pt x="812800" y="558107"/>
                  </a:lnTo>
                  <a:cubicBezTo>
                    <a:pt x="812800" y="698770"/>
                    <a:pt x="698770" y="812800"/>
                    <a:pt x="558107" y="812800"/>
                  </a:cubicBezTo>
                  <a:lnTo>
                    <a:pt x="254693" y="812800"/>
                  </a:lnTo>
                  <a:cubicBezTo>
                    <a:pt x="114030" y="812800"/>
                    <a:pt x="0" y="698770"/>
                    <a:pt x="0" y="558107"/>
                  </a:cubicBezTo>
                  <a:lnTo>
                    <a:pt x="0" y="254693"/>
                  </a:lnTo>
                  <a:cubicBezTo>
                    <a:pt x="0" y="114030"/>
                    <a:pt x="114030" y="0"/>
                    <a:pt x="254693" y="0"/>
                  </a:cubicBezTo>
                  <a:close/>
                </a:path>
              </a:pathLst>
            </a:custGeom>
            <a:solidFill>
              <a:srgbClr val="FFD22F"/>
            </a:solidFill>
            <a:ln cap="rnd">
              <a:noFill/>
              <a:prstDash val="solid"/>
              <a:round/>
            </a:ln>
          </p:spPr>
        </p:sp>
        <p:sp>
          <p:nvSpPr>
            <p:cNvPr id="8" name="TextBox 14">
              <a:extLst>
                <a:ext uri="{FF2B5EF4-FFF2-40B4-BE49-F238E27FC236}">
                  <a16:creationId xmlns:a16="http://schemas.microsoft.com/office/drawing/2014/main" id="{92B6A672-FCF0-4033-A374-F2D7FB041F30}"/>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9" name="Group 15">
            <a:extLst>
              <a:ext uri="{FF2B5EF4-FFF2-40B4-BE49-F238E27FC236}">
                <a16:creationId xmlns:a16="http://schemas.microsoft.com/office/drawing/2014/main" id="{24F2CA1C-5843-41A1-9BD9-C40515057725}"/>
              </a:ext>
            </a:extLst>
          </p:cNvPr>
          <p:cNvGrpSpPr/>
          <p:nvPr/>
        </p:nvGrpSpPr>
        <p:grpSpPr>
          <a:xfrm>
            <a:off x="3163631" y="4569886"/>
            <a:ext cx="659285" cy="659285"/>
            <a:chOff x="0" y="0"/>
            <a:chExt cx="812800" cy="812800"/>
          </a:xfrm>
        </p:grpSpPr>
        <p:sp>
          <p:nvSpPr>
            <p:cNvPr id="10" name="Freeform 16">
              <a:extLst>
                <a:ext uri="{FF2B5EF4-FFF2-40B4-BE49-F238E27FC236}">
                  <a16:creationId xmlns:a16="http://schemas.microsoft.com/office/drawing/2014/main" id="{8CA942AA-159E-4527-9FE7-7C0A44169C4F}"/>
                </a:ext>
              </a:extLst>
            </p:cNvPr>
            <p:cNvSpPr/>
            <p:nvPr/>
          </p:nvSpPr>
          <p:spPr>
            <a:xfrm>
              <a:off x="0" y="0"/>
              <a:ext cx="812800" cy="812800"/>
            </a:xfrm>
            <a:custGeom>
              <a:avLst/>
              <a:gdLst/>
              <a:ahLst/>
              <a:cxnLst/>
              <a:rect l="l" t="t" r="r" b="b"/>
              <a:pathLst>
                <a:path w="812800" h="812800">
                  <a:moveTo>
                    <a:pt x="234858" y="0"/>
                  </a:moveTo>
                  <a:lnTo>
                    <a:pt x="577942" y="0"/>
                  </a:lnTo>
                  <a:cubicBezTo>
                    <a:pt x="707650" y="0"/>
                    <a:pt x="812800" y="105150"/>
                    <a:pt x="812800" y="234858"/>
                  </a:cubicBezTo>
                  <a:lnTo>
                    <a:pt x="812800" y="577942"/>
                  </a:lnTo>
                  <a:cubicBezTo>
                    <a:pt x="812800" y="707650"/>
                    <a:pt x="707650" y="812800"/>
                    <a:pt x="577942" y="812800"/>
                  </a:cubicBezTo>
                  <a:lnTo>
                    <a:pt x="234858" y="812800"/>
                  </a:lnTo>
                  <a:cubicBezTo>
                    <a:pt x="105150" y="812800"/>
                    <a:pt x="0" y="707650"/>
                    <a:pt x="0" y="577942"/>
                  </a:cubicBezTo>
                  <a:lnTo>
                    <a:pt x="0" y="234858"/>
                  </a:lnTo>
                  <a:cubicBezTo>
                    <a:pt x="0" y="105150"/>
                    <a:pt x="105150" y="0"/>
                    <a:pt x="234858" y="0"/>
                  </a:cubicBezTo>
                  <a:close/>
                </a:path>
              </a:pathLst>
            </a:custGeom>
            <a:solidFill>
              <a:srgbClr val="FFD22F"/>
            </a:solidFill>
            <a:ln w="38100" cap="sq">
              <a:solidFill>
                <a:srgbClr val="00442E"/>
              </a:solidFill>
              <a:prstDash val="solid"/>
              <a:miter/>
            </a:ln>
          </p:spPr>
        </p:sp>
        <p:sp>
          <p:nvSpPr>
            <p:cNvPr id="11" name="TextBox 17">
              <a:extLst>
                <a:ext uri="{FF2B5EF4-FFF2-40B4-BE49-F238E27FC236}">
                  <a16:creationId xmlns:a16="http://schemas.microsoft.com/office/drawing/2014/main" id="{99961BF0-246D-49EE-B159-E0C7D4CE6B31}"/>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12" name="Group 18">
            <a:extLst>
              <a:ext uri="{FF2B5EF4-FFF2-40B4-BE49-F238E27FC236}">
                <a16:creationId xmlns:a16="http://schemas.microsoft.com/office/drawing/2014/main" id="{CEA18879-47E5-4593-BBFC-6EE549A1D105}"/>
              </a:ext>
            </a:extLst>
          </p:cNvPr>
          <p:cNvGrpSpPr/>
          <p:nvPr/>
        </p:nvGrpSpPr>
        <p:grpSpPr>
          <a:xfrm>
            <a:off x="9682049" y="4519566"/>
            <a:ext cx="759926" cy="759926"/>
            <a:chOff x="0" y="0"/>
            <a:chExt cx="812800" cy="812800"/>
          </a:xfrm>
        </p:grpSpPr>
        <p:sp>
          <p:nvSpPr>
            <p:cNvPr id="13" name="Freeform 19">
              <a:extLst>
                <a:ext uri="{FF2B5EF4-FFF2-40B4-BE49-F238E27FC236}">
                  <a16:creationId xmlns:a16="http://schemas.microsoft.com/office/drawing/2014/main" id="{A0742EC9-A82E-441F-817A-049A927E836D}"/>
                </a:ext>
              </a:extLst>
            </p:cNvPr>
            <p:cNvSpPr/>
            <p:nvPr/>
          </p:nvSpPr>
          <p:spPr>
            <a:xfrm>
              <a:off x="0" y="0"/>
              <a:ext cx="812800" cy="812800"/>
            </a:xfrm>
            <a:custGeom>
              <a:avLst/>
              <a:gdLst/>
              <a:ahLst/>
              <a:cxnLst/>
              <a:rect l="l" t="t" r="r" b="b"/>
              <a:pathLst>
                <a:path w="812800" h="812800">
                  <a:moveTo>
                    <a:pt x="254693" y="0"/>
                  </a:moveTo>
                  <a:lnTo>
                    <a:pt x="558107" y="0"/>
                  </a:lnTo>
                  <a:cubicBezTo>
                    <a:pt x="698770" y="0"/>
                    <a:pt x="812800" y="114030"/>
                    <a:pt x="812800" y="254693"/>
                  </a:cubicBezTo>
                  <a:lnTo>
                    <a:pt x="812800" y="558107"/>
                  </a:lnTo>
                  <a:cubicBezTo>
                    <a:pt x="812800" y="698770"/>
                    <a:pt x="698770" y="812800"/>
                    <a:pt x="558107" y="812800"/>
                  </a:cubicBezTo>
                  <a:lnTo>
                    <a:pt x="254693" y="812800"/>
                  </a:lnTo>
                  <a:cubicBezTo>
                    <a:pt x="114030" y="812800"/>
                    <a:pt x="0" y="698770"/>
                    <a:pt x="0" y="558107"/>
                  </a:cubicBezTo>
                  <a:lnTo>
                    <a:pt x="0" y="254693"/>
                  </a:lnTo>
                  <a:cubicBezTo>
                    <a:pt x="0" y="114030"/>
                    <a:pt x="114030" y="0"/>
                    <a:pt x="254693" y="0"/>
                  </a:cubicBezTo>
                  <a:close/>
                </a:path>
              </a:pathLst>
            </a:custGeom>
            <a:solidFill>
              <a:srgbClr val="FFD22F"/>
            </a:solidFill>
            <a:ln cap="rnd">
              <a:noFill/>
              <a:prstDash val="solid"/>
              <a:round/>
            </a:ln>
          </p:spPr>
        </p:sp>
        <p:sp>
          <p:nvSpPr>
            <p:cNvPr id="14" name="TextBox 20">
              <a:extLst>
                <a:ext uri="{FF2B5EF4-FFF2-40B4-BE49-F238E27FC236}">
                  <a16:creationId xmlns:a16="http://schemas.microsoft.com/office/drawing/2014/main" id="{1030FFE6-8356-4280-82F0-2CBFE9954884}"/>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15" name="Group 21">
            <a:extLst>
              <a:ext uri="{FF2B5EF4-FFF2-40B4-BE49-F238E27FC236}">
                <a16:creationId xmlns:a16="http://schemas.microsoft.com/office/drawing/2014/main" id="{DD0071BE-40F7-44A5-B87A-70322E215837}"/>
              </a:ext>
            </a:extLst>
          </p:cNvPr>
          <p:cNvGrpSpPr/>
          <p:nvPr/>
        </p:nvGrpSpPr>
        <p:grpSpPr>
          <a:xfrm>
            <a:off x="9732370" y="4569886"/>
            <a:ext cx="659285" cy="659285"/>
            <a:chOff x="0" y="0"/>
            <a:chExt cx="812800" cy="812800"/>
          </a:xfrm>
        </p:grpSpPr>
        <p:sp>
          <p:nvSpPr>
            <p:cNvPr id="16" name="Freeform 22">
              <a:extLst>
                <a:ext uri="{FF2B5EF4-FFF2-40B4-BE49-F238E27FC236}">
                  <a16:creationId xmlns:a16="http://schemas.microsoft.com/office/drawing/2014/main" id="{935AD042-1378-4174-BB61-D536B2D67B1B}"/>
                </a:ext>
              </a:extLst>
            </p:cNvPr>
            <p:cNvSpPr/>
            <p:nvPr/>
          </p:nvSpPr>
          <p:spPr>
            <a:xfrm>
              <a:off x="0" y="0"/>
              <a:ext cx="812800" cy="812800"/>
            </a:xfrm>
            <a:custGeom>
              <a:avLst/>
              <a:gdLst/>
              <a:ahLst/>
              <a:cxnLst/>
              <a:rect l="l" t="t" r="r" b="b"/>
              <a:pathLst>
                <a:path w="812800" h="812800">
                  <a:moveTo>
                    <a:pt x="234858" y="0"/>
                  </a:moveTo>
                  <a:lnTo>
                    <a:pt x="577942" y="0"/>
                  </a:lnTo>
                  <a:cubicBezTo>
                    <a:pt x="707650" y="0"/>
                    <a:pt x="812800" y="105150"/>
                    <a:pt x="812800" y="234858"/>
                  </a:cubicBezTo>
                  <a:lnTo>
                    <a:pt x="812800" y="577942"/>
                  </a:lnTo>
                  <a:cubicBezTo>
                    <a:pt x="812800" y="707650"/>
                    <a:pt x="707650" y="812800"/>
                    <a:pt x="577942" y="812800"/>
                  </a:cubicBezTo>
                  <a:lnTo>
                    <a:pt x="234858" y="812800"/>
                  </a:lnTo>
                  <a:cubicBezTo>
                    <a:pt x="105150" y="812800"/>
                    <a:pt x="0" y="707650"/>
                    <a:pt x="0" y="577942"/>
                  </a:cubicBezTo>
                  <a:lnTo>
                    <a:pt x="0" y="234858"/>
                  </a:lnTo>
                  <a:cubicBezTo>
                    <a:pt x="0" y="105150"/>
                    <a:pt x="105150" y="0"/>
                    <a:pt x="234858" y="0"/>
                  </a:cubicBezTo>
                  <a:close/>
                </a:path>
              </a:pathLst>
            </a:custGeom>
            <a:solidFill>
              <a:srgbClr val="FFD22F"/>
            </a:solidFill>
            <a:ln w="38100" cap="sq">
              <a:solidFill>
                <a:srgbClr val="00442E"/>
              </a:solidFill>
              <a:prstDash val="solid"/>
              <a:miter/>
            </a:ln>
          </p:spPr>
        </p:sp>
        <p:sp>
          <p:nvSpPr>
            <p:cNvPr id="17" name="TextBox 23">
              <a:extLst>
                <a:ext uri="{FF2B5EF4-FFF2-40B4-BE49-F238E27FC236}">
                  <a16:creationId xmlns:a16="http://schemas.microsoft.com/office/drawing/2014/main" id="{512ACF82-3C14-440B-B576-8475B0A628DF}"/>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18" name="Group 24">
            <a:extLst>
              <a:ext uri="{FF2B5EF4-FFF2-40B4-BE49-F238E27FC236}">
                <a16:creationId xmlns:a16="http://schemas.microsoft.com/office/drawing/2014/main" id="{99F67198-00EE-478F-8510-C66E4AE4BB55}"/>
              </a:ext>
            </a:extLst>
          </p:cNvPr>
          <p:cNvGrpSpPr/>
          <p:nvPr/>
        </p:nvGrpSpPr>
        <p:grpSpPr>
          <a:xfrm rot="-2700000">
            <a:off x="3113310" y="5594263"/>
            <a:ext cx="759926" cy="759926"/>
            <a:chOff x="0" y="0"/>
            <a:chExt cx="812800" cy="812800"/>
          </a:xfrm>
        </p:grpSpPr>
        <p:sp>
          <p:nvSpPr>
            <p:cNvPr id="19" name="Freeform 25">
              <a:extLst>
                <a:ext uri="{FF2B5EF4-FFF2-40B4-BE49-F238E27FC236}">
                  <a16:creationId xmlns:a16="http://schemas.microsoft.com/office/drawing/2014/main" id="{247069B8-99C5-452B-8D39-5A9439666720}"/>
                </a:ext>
              </a:extLst>
            </p:cNvPr>
            <p:cNvSpPr/>
            <p:nvPr/>
          </p:nvSpPr>
          <p:spPr>
            <a:xfrm>
              <a:off x="0" y="0"/>
              <a:ext cx="812800" cy="812800"/>
            </a:xfrm>
            <a:custGeom>
              <a:avLst/>
              <a:gdLst/>
              <a:ahLst/>
              <a:cxnLst/>
              <a:rect l="l" t="t" r="r" b="b"/>
              <a:pathLst>
                <a:path w="812800" h="812800">
                  <a:moveTo>
                    <a:pt x="203755" y="0"/>
                  </a:moveTo>
                  <a:lnTo>
                    <a:pt x="609045" y="0"/>
                  </a:lnTo>
                  <a:cubicBezTo>
                    <a:pt x="663084" y="0"/>
                    <a:pt x="714910" y="21467"/>
                    <a:pt x="753122" y="59678"/>
                  </a:cubicBezTo>
                  <a:cubicBezTo>
                    <a:pt x="791333" y="97890"/>
                    <a:pt x="812800" y="149716"/>
                    <a:pt x="812800" y="203755"/>
                  </a:cubicBezTo>
                  <a:lnTo>
                    <a:pt x="812800" y="609045"/>
                  </a:lnTo>
                  <a:cubicBezTo>
                    <a:pt x="812800" y="663084"/>
                    <a:pt x="791333" y="714910"/>
                    <a:pt x="753122" y="753122"/>
                  </a:cubicBezTo>
                  <a:cubicBezTo>
                    <a:pt x="714910" y="791333"/>
                    <a:pt x="663084" y="812800"/>
                    <a:pt x="609045" y="812800"/>
                  </a:cubicBezTo>
                  <a:lnTo>
                    <a:pt x="203755" y="812800"/>
                  </a:lnTo>
                  <a:cubicBezTo>
                    <a:pt x="149716" y="812800"/>
                    <a:pt x="97890" y="791333"/>
                    <a:pt x="59678" y="753122"/>
                  </a:cubicBezTo>
                  <a:cubicBezTo>
                    <a:pt x="21467" y="714910"/>
                    <a:pt x="0" y="663084"/>
                    <a:pt x="0" y="609045"/>
                  </a:cubicBezTo>
                  <a:lnTo>
                    <a:pt x="0" y="203755"/>
                  </a:lnTo>
                  <a:cubicBezTo>
                    <a:pt x="0" y="149716"/>
                    <a:pt x="21467" y="97890"/>
                    <a:pt x="59678" y="59678"/>
                  </a:cubicBezTo>
                  <a:cubicBezTo>
                    <a:pt x="97890" y="21467"/>
                    <a:pt x="149716" y="0"/>
                    <a:pt x="203755" y="0"/>
                  </a:cubicBezTo>
                  <a:close/>
                </a:path>
              </a:pathLst>
            </a:custGeom>
            <a:solidFill>
              <a:srgbClr val="FFFFFF">
                <a:alpha val="9804"/>
              </a:srgbClr>
            </a:solidFill>
          </p:spPr>
        </p:sp>
        <p:sp>
          <p:nvSpPr>
            <p:cNvPr id="20" name="TextBox 26">
              <a:extLst>
                <a:ext uri="{FF2B5EF4-FFF2-40B4-BE49-F238E27FC236}">
                  <a16:creationId xmlns:a16="http://schemas.microsoft.com/office/drawing/2014/main" id="{E06E6F9C-F9F0-4E9C-849A-EDAD4C1532B4}"/>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21" name="Group 27">
            <a:extLst>
              <a:ext uri="{FF2B5EF4-FFF2-40B4-BE49-F238E27FC236}">
                <a16:creationId xmlns:a16="http://schemas.microsoft.com/office/drawing/2014/main" id="{EDB7D89B-3252-4025-8DA1-5C5727B4FF4F}"/>
              </a:ext>
            </a:extLst>
          </p:cNvPr>
          <p:cNvGrpSpPr/>
          <p:nvPr/>
        </p:nvGrpSpPr>
        <p:grpSpPr>
          <a:xfrm>
            <a:off x="3113310" y="5594263"/>
            <a:ext cx="759926" cy="759926"/>
            <a:chOff x="0" y="0"/>
            <a:chExt cx="812800" cy="812800"/>
          </a:xfrm>
        </p:grpSpPr>
        <p:sp>
          <p:nvSpPr>
            <p:cNvPr id="22" name="Freeform 28">
              <a:extLst>
                <a:ext uri="{FF2B5EF4-FFF2-40B4-BE49-F238E27FC236}">
                  <a16:creationId xmlns:a16="http://schemas.microsoft.com/office/drawing/2014/main" id="{55DA2411-A184-4136-8E77-01F3DEDA7D35}"/>
                </a:ext>
              </a:extLst>
            </p:cNvPr>
            <p:cNvSpPr/>
            <p:nvPr/>
          </p:nvSpPr>
          <p:spPr>
            <a:xfrm>
              <a:off x="0" y="0"/>
              <a:ext cx="812800" cy="812800"/>
            </a:xfrm>
            <a:custGeom>
              <a:avLst/>
              <a:gdLst/>
              <a:ahLst/>
              <a:cxnLst/>
              <a:rect l="l" t="t" r="r" b="b"/>
              <a:pathLst>
                <a:path w="812800" h="812800">
                  <a:moveTo>
                    <a:pt x="254693" y="0"/>
                  </a:moveTo>
                  <a:lnTo>
                    <a:pt x="558107" y="0"/>
                  </a:lnTo>
                  <a:cubicBezTo>
                    <a:pt x="698770" y="0"/>
                    <a:pt x="812800" y="114030"/>
                    <a:pt x="812800" y="254693"/>
                  </a:cubicBezTo>
                  <a:lnTo>
                    <a:pt x="812800" y="558107"/>
                  </a:lnTo>
                  <a:cubicBezTo>
                    <a:pt x="812800" y="698770"/>
                    <a:pt x="698770" y="812800"/>
                    <a:pt x="558107" y="812800"/>
                  </a:cubicBezTo>
                  <a:lnTo>
                    <a:pt x="254693" y="812800"/>
                  </a:lnTo>
                  <a:cubicBezTo>
                    <a:pt x="114030" y="812800"/>
                    <a:pt x="0" y="698770"/>
                    <a:pt x="0" y="558107"/>
                  </a:cubicBezTo>
                  <a:lnTo>
                    <a:pt x="0" y="254693"/>
                  </a:lnTo>
                  <a:cubicBezTo>
                    <a:pt x="0" y="114030"/>
                    <a:pt x="114030" y="0"/>
                    <a:pt x="254693" y="0"/>
                  </a:cubicBezTo>
                  <a:close/>
                </a:path>
              </a:pathLst>
            </a:custGeom>
            <a:solidFill>
              <a:srgbClr val="FFD22F"/>
            </a:solidFill>
            <a:ln cap="rnd">
              <a:noFill/>
              <a:prstDash val="solid"/>
              <a:round/>
            </a:ln>
          </p:spPr>
        </p:sp>
        <p:sp>
          <p:nvSpPr>
            <p:cNvPr id="23" name="TextBox 29">
              <a:extLst>
                <a:ext uri="{FF2B5EF4-FFF2-40B4-BE49-F238E27FC236}">
                  <a16:creationId xmlns:a16="http://schemas.microsoft.com/office/drawing/2014/main" id="{0EBB1092-5C4E-4FCB-867F-CE14DE2D7F94}"/>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24" name="Group 30">
            <a:extLst>
              <a:ext uri="{FF2B5EF4-FFF2-40B4-BE49-F238E27FC236}">
                <a16:creationId xmlns:a16="http://schemas.microsoft.com/office/drawing/2014/main" id="{CE9F2607-ED41-4268-A09B-0D40B140AA6B}"/>
              </a:ext>
            </a:extLst>
          </p:cNvPr>
          <p:cNvGrpSpPr/>
          <p:nvPr/>
        </p:nvGrpSpPr>
        <p:grpSpPr>
          <a:xfrm>
            <a:off x="3163631" y="5644584"/>
            <a:ext cx="659285" cy="659285"/>
            <a:chOff x="0" y="0"/>
            <a:chExt cx="812800" cy="812800"/>
          </a:xfrm>
        </p:grpSpPr>
        <p:sp>
          <p:nvSpPr>
            <p:cNvPr id="25" name="Freeform 31">
              <a:extLst>
                <a:ext uri="{FF2B5EF4-FFF2-40B4-BE49-F238E27FC236}">
                  <a16:creationId xmlns:a16="http://schemas.microsoft.com/office/drawing/2014/main" id="{AEA24DBA-8CA6-4336-8DD1-C338D38CB97E}"/>
                </a:ext>
              </a:extLst>
            </p:cNvPr>
            <p:cNvSpPr/>
            <p:nvPr/>
          </p:nvSpPr>
          <p:spPr>
            <a:xfrm>
              <a:off x="0" y="0"/>
              <a:ext cx="812800" cy="812800"/>
            </a:xfrm>
            <a:custGeom>
              <a:avLst/>
              <a:gdLst/>
              <a:ahLst/>
              <a:cxnLst/>
              <a:rect l="l" t="t" r="r" b="b"/>
              <a:pathLst>
                <a:path w="812800" h="812800">
                  <a:moveTo>
                    <a:pt x="234858" y="0"/>
                  </a:moveTo>
                  <a:lnTo>
                    <a:pt x="577942" y="0"/>
                  </a:lnTo>
                  <a:cubicBezTo>
                    <a:pt x="707650" y="0"/>
                    <a:pt x="812800" y="105150"/>
                    <a:pt x="812800" y="234858"/>
                  </a:cubicBezTo>
                  <a:lnTo>
                    <a:pt x="812800" y="577942"/>
                  </a:lnTo>
                  <a:cubicBezTo>
                    <a:pt x="812800" y="707650"/>
                    <a:pt x="707650" y="812800"/>
                    <a:pt x="577942" y="812800"/>
                  </a:cubicBezTo>
                  <a:lnTo>
                    <a:pt x="234858" y="812800"/>
                  </a:lnTo>
                  <a:cubicBezTo>
                    <a:pt x="105150" y="812800"/>
                    <a:pt x="0" y="707650"/>
                    <a:pt x="0" y="577942"/>
                  </a:cubicBezTo>
                  <a:lnTo>
                    <a:pt x="0" y="234858"/>
                  </a:lnTo>
                  <a:cubicBezTo>
                    <a:pt x="0" y="105150"/>
                    <a:pt x="105150" y="0"/>
                    <a:pt x="234858" y="0"/>
                  </a:cubicBezTo>
                  <a:close/>
                </a:path>
              </a:pathLst>
            </a:custGeom>
            <a:solidFill>
              <a:srgbClr val="FFD22F"/>
            </a:solidFill>
            <a:ln w="38100" cap="sq">
              <a:solidFill>
                <a:srgbClr val="00442E"/>
              </a:solidFill>
              <a:prstDash val="solid"/>
              <a:miter/>
            </a:ln>
          </p:spPr>
        </p:sp>
        <p:sp>
          <p:nvSpPr>
            <p:cNvPr id="26" name="TextBox 32">
              <a:extLst>
                <a:ext uri="{FF2B5EF4-FFF2-40B4-BE49-F238E27FC236}">
                  <a16:creationId xmlns:a16="http://schemas.microsoft.com/office/drawing/2014/main" id="{9BE73549-0220-43E7-AFB6-92417E4955C9}"/>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27" name="Group 33">
            <a:extLst>
              <a:ext uri="{FF2B5EF4-FFF2-40B4-BE49-F238E27FC236}">
                <a16:creationId xmlns:a16="http://schemas.microsoft.com/office/drawing/2014/main" id="{8ABCBE44-4D67-469B-91F4-2504B2A9D1B0}"/>
              </a:ext>
            </a:extLst>
          </p:cNvPr>
          <p:cNvGrpSpPr/>
          <p:nvPr/>
        </p:nvGrpSpPr>
        <p:grpSpPr>
          <a:xfrm rot="-2700000">
            <a:off x="9682049" y="5594263"/>
            <a:ext cx="759926" cy="759926"/>
            <a:chOff x="0" y="0"/>
            <a:chExt cx="812800" cy="812800"/>
          </a:xfrm>
        </p:grpSpPr>
        <p:sp>
          <p:nvSpPr>
            <p:cNvPr id="28" name="Freeform 34">
              <a:extLst>
                <a:ext uri="{FF2B5EF4-FFF2-40B4-BE49-F238E27FC236}">
                  <a16:creationId xmlns:a16="http://schemas.microsoft.com/office/drawing/2014/main" id="{FDC7F310-03FB-4B04-9A5C-C343774F5754}"/>
                </a:ext>
              </a:extLst>
            </p:cNvPr>
            <p:cNvSpPr/>
            <p:nvPr/>
          </p:nvSpPr>
          <p:spPr>
            <a:xfrm>
              <a:off x="0" y="0"/>
              <a:ext cx="812800" cy="812800"/>
            </a:xfrm>
            <a:custGeom>
              <a:avLst/>
              <a:gdLst/>
              <a:ahLst/>
              <a:cxnLst/>
              <a:rect l="l" t="t" r="r" b="b"/>
              <a:pathLst>
                <a:path w="812800" h="812800">
                  <a:moveTo>
                    <a:pt x="203755" y="0"/>
                  </a:moveTo>
                  <a:lnTo>
                    <a:pt x="609045" y="0"/>
                  </a:lnTo>
                  <a:cubicBezTo>
                    <a:pt x="663084" y="0"/>
                    <a:pt x="714910" y="21467"/>
                    <a:pt x="753122" y="59678"/>
                  </a:cubicBezTo>
                  <a:cubicBezTo>
                    <a:pt x="791333" y="97890"/>
                    <a:pt x="812800" y="149716"/>
                    <a:pt x="812800" y="203755"/>
                  </a:cubicBezTo>
                  <a:lnTo>
                    <a:pt x="812800" y="609045"/>
                  </a:lnTo>
                  <a:cubicBezTo>
                    <a:pt x="812800" y="663084"/>
                    <a:pt x="791333" y="714910"/>
                    <a:pt x="753122" y="753122"/>
                  </a:cubicBezTo>
                  <a:cubicBezTo>
                    <a:pt x="714910" y="791333"/>
                    <a:pt x="663084" y="812800"/>
                    <a:pt x="609045" y="812800"/>
                  </a:cubicBezTo>
                  <a:lnTo>
                    <a:pt x="203755" y="812800"/>
                  </a:lnTo>
                  <a:cubicBezTo>
                    <a:pt x="149716" y="812800"/>
                    <a:pt x="97890" y="791333"/>
                    <a:pt x="59678" y="753122"/>
                  </a:cubicBezTo>
                  <a:cubicBezTo>
                    <a:pt x="21467" y="714910"/>
                    <a:pt x="0" y="663084"/>
                    <a:pt x="0" y="609045"/>
                  </a:cubicBezTo>
                  <a:lnTo>
                    <a:pt x="0" y="203755"/>
                  </a:lnTo>
                  <a:cubicBezTo>
                    <a:pt x="0" y="149716"/>
                    <a:pt x="21467" y="97890"/>
                    <a:pt x="59678" y="59678"/>
                  </a:cubicBezTo>
                  <a:cubicBezTo>
                    <a:pt x="97890" y="21467"/>
                    <a:pt x="149716" y="0"/>
                    <a:pt x="203755" y="0"/>
                  </a:cubicBezTo>
                  <a:close/>
                </a:path>
              </a:pathLst>
            </a:custGeom>
            <a:solidFill>
              <a:srgbClr val="FFFFFF">
                <a:alpha val="9804"/>
              </a:srgbClr>
            </a:solidFill>
          </p:spPr>
        </p:sp>
        <p:sp>
          <p:nvSpPr>
            <p:cNvPr id="29" name="TextBox 35">
              <a:extLst>
                <a:ext uri="{FF2B5EF4-FFF2-40B4-BE49-F238E27FC236}">
                  <a16:creationId xmlns:a16="http://schemas.microsoft.com/office/drawing/2014/main" id="{D2E081F1-85A2-4523-8110-B38FC9547E96}"/>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30" name="Group 36">
            <a:extLst>
              <a:ext uri="{FF2B5EF4-FFF2-40B4-BE49-F238E27FC236}">
                <a16:creationId xmlns:a16="http://schemas.microsoft.com/office/drawing/2014/main" id="{E4CB6F9F-DD70-40B7-A888-2498D7ED2981}"/>
              </a:ext>
            </a:extLst>
          </p:cNvPr>
          <p:cNvGrpSpPr/>
          <p:nvPr/>
        </p:nvGrpSpPr>
        <p:grpSpPr>
          <a:xfrm>
            <a:off x="9682049" y="5594263"/>
            <a:ext cx="759926" cy="759926"/>
            <a:chOff x="0" y="0"/>
            <a:chExt cx="812800" cy="812800"/>
          </a:xfrm>
        </p:grpSpPr>
        <p:sp>
          <p:nvSpPr>
            <p:cNvPr id="31" name="Freeform 37">
              <a:extLst>
                <a:ext uri="{FF2B5EF4-FFF2-40B4-BE49-F238E27FC236}">
                  <a16:creationId xmlns:a16="http://schemas.microsoft.com/office/drawing/2014/main" id="{E2916B22-06C2-459C-8C29-AFD070040927}"/>
                </a:ext>
              </a:extLst>
            </p:cNvPr>
            <p:cNvSpPr/>
            <p:nvPr/>
          </p:nvSpPr>
          <p:spPr>
            <a:xfrm>
              <a:off x="0" y="0"/>
              <a:ext cx="812800" cy="812800"/>
            </a:xfrm>
            <a:custGeom>
              <a:avLst/>
              <a:gdLst/>
              <a:ahLst/>
              <a:cxnLst/>
              <a:rect l="l" t="t" r="r" b="b"/>
              <a:pathLst>
                <a:path w="812800" h="812800">
                  <a:moveTo>
                    <a:pt x="254693" y="0"/>
                  </a:moveTo>
                  <a:lnTo>
                    <a:pt x="558107" y="0"/>
                  </a:lnTo>
                  <a:cubicBezTo>
                    <a:pt x="698770" y="0"/>
                    <a:pt x="812800" y="114030"/>
                    <a:pt x="812800" y="254693"/>
                  </a:cubicBezTo>
                  <a:lnTo>
                    <a:pt x="812800" y="558107"/>
                  </a:lnTo>
                  <a:cubicBezTo>
                    <a:pt x="812800" y="698770"/>
                    <a:pt x="698770" y="812800"/>
                    <a:pt x="558107" y="812800"/>
                  </a:cubicBezTo>
                  <a:lnTo>
                    <a:pt x="254693" y="812800"/>
                  </a:lnTo>
                  <a:cubicBezTo>
                    <a:pt x="114030" y="812800"/>
                    <a:pt x="0" y="698770"/>
                    <a:pt x="0" y="558107"/>
                  </a:cubicBezTo>
                  <a:lnTo>
                    <a:pt x="0" y="254693"/>
                  </a:lnTo>
                  <a:cubicBezTo>
                    <a:pt x="0" y="114030"/>
                    <a:pt x="114030" y="0"/>
                    <a:pt x="254693" y="0"/>
                  </a:cubicBezTo>
                  <a:close/>
                </a:path>
              </a:pathLst>
            </a:custGeom>
            <a:solidFill>
              <a:srgbClr val="FFD22F"/>
            </a:solidFill>
            <a:ln cap="rnd">
              <a:noFill/>
              <a:prstDash val="solid"/>
              <a:round/>
            </a:ln>
          </p:spPr>
        </p:sp>
        <p:sp>
          <p:nvSpPr>
            <p:cNvPr id="32" name="TextBox 38">
              <a:extLst>
                <a:ext uri="{FF2B5EF4-FFF2-40B4-BE49-F238E27FC236}">
                  <a16:creationId xmlns:a16="http://schemas.microsoft.com/office/drawing/2014/main" id="{7C8AF098-C2B2-4E8B-B44E-1F7E52A857BC}"/>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33" name="Group 39">
            <a:extLst>
              <a:ext uri="{FF2B5EF4-FFF2-40B4-BE49-F238E27FC236}">
                <a16:creationId xmlns:a16="http://schemas.microsoft.com/office/drawing/2014/main" id="{35AEDB0A-96BD-47A5-857A-A6BE93E3B366}"/>
              </a:ext>
            </a:extLst>
          </p:cNvPr>
          <p:cNvGrpSpPr/>
          <p:nvPr/>
        </p:nvGrpSpPr>
        <p:grpSpPr>
          <a:xfrm>
            <a:off x="9732370" y="5644584"/>
            <a:ext cx="659285" cy="659285"/>
            <a:chOff x="0" y="0"/>
            <a:chExt cx="812800" cy="812800"/>
          </a:xfrm>
        </p:grpSpPr>
        <p:sp>
          <p:nvSpPr>
            <p:cNvPr id="34" name="Freeform 40">
              <a:extLst>
                <a:ext uri="{FF2B5EF4-FFF2-40B4-BE49-F238E27FC236}">
                  <a16:creationId xmlns:a16="http://schemas.microsoft.com/office/drawing/2014/main" id="{65B86837-250E-49D8-8E37-2FA63E5B1435}"/>
                </a:ext>
              </a:extLst>
            </p:cNvPr>
            <p:cNvSpPr/>
            <p:nvPr/>
          </p:nvSpPr>
          <p:spPr>
            <a:xfrm>
              <a:off x="0" y="0"/>
              <a:ext cx="812800" cy="812800"/>
            </a:xfrm>
            <a:custGeom>
              <a:avLst/>
              <a:gdLst/>
              <a:ahLst/>
              <a:cxnLst/>
              <a:rect l="l" t="t" r="r" b="b"/>
              <a:pathLst>
                <a:path w="812800" h="812800">
                  <a:moveTo>
                    <a:pt x="234858" y="0"/>
                  </a:moveTo>
                  <a:lnTo>
                    <a:pt x="577942" y="0"/>
                  </a:lnTo>
                  <a:cubicBezTo>
                    <a:pt x="707650" y="0"/>
                    <a:pt x="812800" y="105150"/>
                    <a:pt x="812800" y="234858"/>
                  </a:cubicBezTo>
                  <a:lnTo>
                    <a:pt x="812800" y="577942"/>
                  </a:lnTo>
                  <a:cubicBezTo>
                    <a:pt x="812800" y="707650"/>
                    <a:pt x="707650" y="812800"/>
                    <a:pt x="577942" y="812800"/>
                  </a:cubicBezTo>
                  <a:lnTo>
                    <a:pt x="234858" y="812800"/>
                  </a:lnTo>
                  <a:cubicBezTo>
                    <a:pt x="105150" y="812800"/>
                    <a:pt x="0" y="707650"/>
                    <a:pt x="0" y="577942"/>
                  </a:cubicBezTo>
                  <a:lnTo>
                    <a:pt x="0" y="234858"/>
                  </a:lnTo>
                  <a:cubicBezTo>
                    <a:pt x="0" y="105150"/>
                    <a:pt x="105150" y="0"/>
                    <a:pt x="234858" y="0"/>
                  </a:cubicBezTo>
                  <a:close/>
                </a:path>
              </a:pathLst>
            </a:custGeom>
            <a:solidFill>
              <a:srgbClr val="FFD22F"/>
            </a:solidFill>
            <a:ln w="38100" cap="sq">
              <a:solidFill>
                <a:srgbClr val="00442E"/>
              </a:solidFill>
              <a:prstDash val="solid"/>
              <a:miter/>
            </a:ln>
          </p:spPr>
        </p:sp>
        <p:sp>
          <p:nvSpPr>
            <p:cNvPr id="35" name="TextBox 41">
              <a:extLst>
                <a:ext uri="{FF2B5EF4-FFF2-40B4-BE49-F238E27FC236}">
                  <a16:creationId xmlns:a16="http://schemas.microsoft.com/office/drawing/2014/main" id="{E8B5B284-B5DA-4F44-87D4-B349941CB83A}"/>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36" name="Group 42">
            <a:extLst>
              <a:ext uri="{FF2B5EF4-FFF2-40B4-BE49-F238E27FC236}">
                <a16:creationId xmlns:a16="http://schemas.microsoft.com/office/drawing/2014/main" id="{013DAF21-4B0C-4C82-BFFD-5C1014C745D1}"/>
              </a:ext>
            </a:extLst>
          </p:cNvPr>
          <p:cNvGrpSpPr/>
          <p:nvPr/>
        </p:nvGrpSpPr>
        <p:grpSpPr>
          <a:xfrm rot="-2700000">
            <a:off x="3113310" y="6668961"/>
            <a:ext cx="759926" cy="759926"/>
            <a:chOff x="0" y="0"/>
            <a:chExt cx="812800" cy="812800"/>
          </a:xfrm>
        </p:grpSpPr>
        <p:sp>
          <p:nvSpPr>
            <p:cNvPr id="37" name="Freeform 43">
              <a:extLst>
                <a:ext uri="{FF2B5EF4-FFF2-40B4-BE49-F238E27FC236}">
                  <a16:creationId xmlns:a16="http://schemas.microsoft.com/office/drawing/2014/main" id="{B5800E04-84B3-458E-8481-50B3BF38B485}"/>
                </a:ext>
              </a:extLst>
            </p:cNvPr>
            <p:cNvSpPr/>
            <p:nvPr/>
          </p:nvSpPr>
          <p:spPr>
            <a:xfrm>
              <a:off x="0" y="0"/>
              <a:ext cx="812800" cy="812800"/>
            </a:xfrm>
            <a:custGeom>
              <a:avLst/>
              <a:gdLst/>
              <a:ahLst/>
              <a:cxnLst/>
              <a:rect l="l" t="t" r="r" b="b"/>
              <a:pathLst>
                <a:path w="812800" h="812800">
                  <a:moveTo>
                    <a:pt x="203755" y="0"/>
                  </a:moveTo>
                  <a:lnTo>
                    <a:pt x="609045" y="0"/>
                  </a:lnTo>
                  <a:cubicBezTo>
                    <a:pt x="663084" y="0"/>
                    <a:pt x="714910" y="21467"/>
                    <a:pt x="753122" y="59678"/>
                  </a:cubicBezTo>
                  <a:cubicBezTo>
                    <a:pt x="791333" y="97890"/>
                    <a:pt x="812800" y="149716"/>
                    <a:pt x="812800" y="203755"/>
                  </a:cubicBezTo>
                  <a:lnTo>
                    <a:pt x="812800" y="609045"/>
                  </a:lnTo>
                  <a:cubicBezTo>
                    <a:pt x="812800" y="663084"/>
                    <a:pt x="791333" y="714910"/>
                    <a:pt x="753122" y="753122"/>
                  </a:cubicBezTo>
                  <a:cubicBezTo>
                    <a:pt x="714910" y="791333"/>
                    <a:pt x="663084" y="812800"/>
                    <a:pt x="609045" y="812800"/>
                  </a:cubicBezTo>
                  <a:lnTo>
                    <a:pt x="203755" y="812800"/>
                  </a:lnTo>
                  <a:cubicBezTo>
                    <a:pt x="149716" y="812800"/>
                    <a:pt x="97890" y="791333"/>
                    <a:pt x="59678" y="753122"/>
                  </a:cubicBezTo>
                  <a:cubicBezTo>
                    <a:pt x="21467" y="714910"/>
                    <a:pt x="0" y="663084"/>
                    <a:pt x="0" y="609045"/>
                  </a:cubicBezTo>
                  <a:lnTo>
                    <a:pt x="0" y="203755"/>
                  </a:lnTo>
                  <a:cubicBezTo>
                    <a:pt x="0" y="149716"/>
                    <a:pt x="21467" y="97890"/>
                    <a:pt x="59678" y="59678"/>
                  </a:cubicBezTo>
                  <a:cubicBezTo>
                    <a:pt x="97890" y="21467"/>
                    <a:pt x="149716" y="0"/>
                    <a:pt x="203755" y="0"/>
                  </a:cubicBezTo>
                  <a:close/>
                </a:path>
              </a:pathLst>
            </a:custGeom>
            <a:solidFill>
              <a:srgbClr val="FFFFFF">
                <a:alpha val="9804"/>
              </a:srgbClr>
            </a:solidFill>
          </p:spPr>
        </p:sp>
        <p:sp>
          <p:nvSpPr>
            <p:cNvPr id="38" name="TextBox 44">
              <a:extLst>
                <a:ext uri="{FF2B5EF4-FFF2-40B4-BE49-F238E27FC236}">
                  <a16:creationId xmlns:a16="http://schemas.microsoft.com/office/drawing/2014/main" id="{F46C477A-33C9-4DA6-97EE-CDF7B982A87F}"/>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39" name="Group 45">
            <a:extLst>
              <a:ext uri="{FF2B5EF4-FFF2-40B4-BE49-F238E27FC236}">
                <a16:creationId xmlns:a16="http://schemas.microsoft.com/office/drawing/2014/main" id="{0C82CB08-F0FB-4994-AAD8-1554DF970E7C}"/>
              </a:ext>
            </a:extLst>
          </p:cNvPr>
          <p:cNvGrpSpPr/>
          <p:nvPr/>
        </p:nvGrpSpPr>
        <p:grpSpPr>
          <a:xfrm>
            <a:off x="3113310" y="6668961"/>
            <a:ext cx="759926" cy="759926"/>
            <a:chOff x="0" y="0"/>
            <a:chExt cx="812800" cy="812800"/>
          </a:xfrm>
        </p:grpSpPr>
        <p:sp>
          <p:nvSpPr>
            <p:cNvPr id="40" name="Freeform 46">
              <a:extLst>
                <a:ext uri="{FF2B5EF4-FFF2-40B4-BE49-F238E27FC236}">
                  <a16:creationId xmlns:a16="http://schemas.microsoft.com/office/drawing/2014/main" id="{1589A673-9B3F-4887-8983-4EEAE820CE54}"/>
                </a:ext>
              </a:extLst>
            </p:cNvPr>
            <p:cNvSpPr/>
            <p:nvPr/>
          </p:nvSpPr>
          <p:spPr>
            <a:xfrm>
              <a:off x="0" y="0"/>
              <a:ext cx="812800" cy="812800"/>
            </a:xfrm>
            <a:custGeom>
              <a:avLst/>
              <a:gdLst/>
              <a:ahLst/>
              <a:cxnLst/>
              <a:rect l="l" t="t" r="r" b="b"/>
              <a:pathLst>
                <a:path w="812800" h="812800">
                  <a:moveTo>
                    <a:pt x="254693" y="0"/>
                  </a:moveTo>
                  <a:lnTo>
                    <a:pt x="558107" y="0"/>
                  </a:lnTo>
                  <a:cubicBezTo>
                    <a:pt x="698770" y="0"/>
                    <a:pt x="812800" y="114030"/>
                    <a:pt x="812800" y="254693"/>
                  </a:cubicBezTo>
                  <a:lnTo>
                    <a:pt x="812800" y="558107"/>
                  </a:lnTo>
                  <a:cubicBezTo>
                    <a:pt x="812800" y="698770"/>
                    <a:pt x="698770" y="812800"/>
                    <a:pt x="558107" y="812800"/>
                  </a:cubicBezTo>
                  <a:lnTo>
                    <a:pt x="254693" y="812800"/>
                  </a:lnTo>
                  <a:cubicBezTo>
                    <a:pt x="114030" y="812800"/>
                    <a:pt x="0" y="698770"/>
                    <a:pt x="0" y="558107"/>
                  </a:cubicBezTo>
                  <a:lnTo>
                    <a:pt x="0" y="254693"/>
                  </a:lnTo>
                  <a:cubicBezTo>
                    <a:pt x="0" y="114030"/>
                    <a:pt x="114030" y="0"/>
                    <a:pt x="254693" y="0"/>
                  </a:cubicBezTo>
                  <a:close/>
                </a:path>
              </a:pathLst>
            </a:custGeom>
            <a:solidFill>
              <a:srgbClr val="FFD22F"/>
            </a:solidFill>
            <a:ln cap="rnd">
              <a:noFill/>
              <a:prstDash val="solid"/>
              <a:round/>
            </a:ln>
          </p:spPr>
        </p:sp>
        <p:sp>
          <p:nvSpPr>
            <p:cNvPr id="41" name="TextBox 47">
              <a:extLst>
                <a:ext uri="{FF2B5EF4-FFF2-40B4-BE49-F238E27FC236}">
                  <a16:creationId xmlns:a16="http://schemas.microsoft.com/office/drawing/2014/main" id="{C1E8A902-CF71-4AC4-A80E-9FDA806F2747}"/>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42" name="Group 48">
            <a:extLst>
              <a:ext uri="{FF2B5EF4-FFF2-40B4-BE49-F238E27FC236}">
                <a16:creationId xmlns:a16="http://schemas.microsoft.com/office/drawing/2014/main" id="{6E1A1792-E1A5-4C10-92E2-E0FE9D0BF598}"/>
              </a:ext>
            </a:extLst>
          </p:cNvPr>
          <p:cNvGrpSpPr/>
          <p:nvPr/>
        </p:nvGrpSpPr>
        <p:grpSpPr>
          <a:xfrm>
            <a:off x="3163631" y="6719281"/>
            <a:ext cx="659285" cy="659285"/>
            <a:chOff x="0" y="0"/>
            <a:chExt cx="812800" cy="812800"/>
          </a:xfrm>
        </p:grpSpPr>
        <p:sp>
          <p:nvSpPr>
            <p:cNvPr id="43" name="Freeform 49">
              <a:extLst>
                <a:ext uri="{FF2B5EF4-FFF2-40B4-BE49-F238E27FC236}">
                  <a16:creationId xmlns:a16="http://schemas.microsoft.com/office/drawing/2014/main" id="{C3A5F831-8FD0-4DEC-9B02-260FEF8F9CDF}"/>
                </a:ext>
              </a:extLst>
            </p:cNvPr>
            <p:cNvSpPr/>
            <p:nvPr/>
          </p:nvSpPr>
          <p:spPr>
            <a:xfrm>
              <a:off x="0" y="0"/>
              <a:ext cx="812800" cy="812800"/>
            </a:xfrm>
            <a:custGeom>
              <a:avLst/>
              <a:gdLst/>
              <a:ahLst/>
              <a:cxnLst/>
              <a:rect l="l" t="t" r="r" b="b"/>
              <a:pathLst>
                <a:path w="812800" h="812800">
                  <a:moveTo>
                    <a:pt x="234858" y="0"/>
                  </a:moveTo>
                  <a:lnTo>
                    <a:pt x="577942" y="0"/>
                  </a:lnTo>
                  <a:cubicBezTo>
                    <a:pt x="707650" y="0"/>
                    <a:pt x="812800" y="105150"/>
                    <a:pt x="812800" y="234858"/>
                  </a:cubicBezTo>
                  <a:lnTo>
                    <a:pt x="812800" y="577942"/>
                  </a:lnTo>
                  <a:cubicBezTo>
                    <a:pt x="812800" y="707650"/>
                    <a:pt x="707650" y="812800"/>
                    <a:pt x="577942" y="812800"/>
                  </a:cubicBezTo>
                  <a:lnTo>
                    <a:pt x="234858" y="812800"/>
                  </a:lnTo>
                  <a:cubicBezTo>
                    <a:pt x="105150" y="812800"/>
                    <a:pt x="0" y="707650"/>
                    <a:pt x="0" y="577942"/>
                  </a:cubicBezTo>
                  <a:lnTo>
                    <a:pt x="0" y="234858"/>
                  </a:lnTo>
                  <a:cubicBezTo>
                    <a:pt x="0" y="105150"/>
                    <a:pt x="105150" y="0"/>
                    <a:pt x="234858" y="0"/>
                  </a:cubicBezTo>
                  <a:close/>
                </a:path>
              </a:pathLst>
            </a:custGeom>
            <a:solidFill>
              <a:srgbClr val="FFD22F"/>
            </a:solidFill>
            <a:ln w="38100" cap="sq">
              <a:solidFill>
                <a:srgbClr val="00442E"/>
              </a:solidFill>
              <a:prstDash val="solid"/>
              <a:miter/>
            </a:ln>
          </p:spPr>
        </p:sp>
        <p:sp>
          <p:nvSpPr>
            <p:cNvPr id="44" name="TextBox 50">
              <a:extLst>
                <a:ext uri="{FF2B5EF4-FFF2-40B4-BE49-F238E27FC236}">
                  <a16:creationId xmlns:a16="http://schemas.microsoft.com/office/drawing/2014/main" id="{41BDC21A-8A82-41B5-AED2-00D0CF8705C0}"/>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45" name="Group 51">
            <a:extLst>
              <a:ext uri="{FF2B5EF4-FFF2-40B4-BE49-F238E27FC236}">
                <a16:creationId xmlns:a16="http://schemas.microsoft.com/office/drawing/2014/main" id="{D6168A50-7069-4B0D-A10E-5725A809DE3A}"/>
              </a:ext>
            </a:extLst>
          </p:cNvPr>
          <p:cNvGrpSpPr/>
          <p:nvPr/>
        </p:nvGrpSpPr>
        <p:grpSpPr>
          <a:xfrm rot="-2700000">
            <a:off x="9682049" y="6668961"/>
            <a:ext cx="759926" cy="759926"/>
            <a:chOff x="0" y="0"/>
            <a:chExt cx="812800" cy="812800"/>
          </a:xfrm>
        </p:grpSpPr>
        <p:sp>
          <p:nvSpPr>
            <p:cNvPr id="46" name="Freeform 52">
              <a:extLst>
                <a:ext uri="{FF2B5EF4-FFF2-40B4-BE49-F238E27FC236}">
                  <a16:creationId xmlns:a16="http://schemas.microsoft.com/office/drawing/2014/main" id="{4BC197A1-89BD-4B6C-B98A-8C0902035E5D}"/>
                </a:ext>
              </a:extLst>
            </p:cNvPr>
            <p:cNvSpPr/>
            <p:nvPr/>
          </p:nvSpPr>
          <p:spPr>
            <a:xfrm>
              <a:off x="0" y="0"/>
              <a:ext cx="812800" cy="812800"/>
            </a:xfrm>
            <a:custGeom>
              <a:avLst/>
              <a:gdLst/>
              <a:ahLst/>
              <a:cxnLst/>
              <a:rect l="l" t="t" r="r" b="b"/>
              <a:pathLst>
                <a:path w="812800" h="812800">
                  <a:moveTo>
                    <a:pt x="203755" y="0"/>
                  </a:moveTo>
                  <a:lnTo>
                    <a:pt x="609045" y="0"/>
                  </a:lnTo>
                  <a:cubicBezTo>
                    <a:pt x="663084" y="0"/>
                    <a:pt x="714910" y="21467"/>
                    <a:pt x="753122" y="59678"/>
                  </a:cubicBezTo>
                  <a:cubicBezTo>
                    <a:pt x="791333" y="97890"/>
                    <a:pt x="812800" y="149716"/>
                    <a:pt x="812800" y="203755"/>
                  </a:cubicBezTo>
                  <a:lnTo>
                    <a:pt x="812800" y="609045"/>
                  </a:lnTo>
                  <a:cubicBezTo>
                    <a:pt x="812800" y="663084"/>
                    <a:pt x="791333" y="714910"/>
                    <a:pt x="753122" y="753122"/>
                  </a:cubicBezTo>
                  <a:cubicBezTo>
                    <a:pt x="714910" y="791333"/>
                    <a:pt x="663084" y="812800"/>
                    <a:pt x="609045" y="812800"/>
                  </a:cubicBezTo>
                  <a:lnTo>
                    <a:pt x="203755" y="812800"/>
                  </a:lnTo>
                  <a:cubicBezTo>
                    <a:pt x="149716" y="812800"/>
                    <a:pt x="97890" y="791333"/>
                    <a:pt x="59678" y="753122"/>
                  </a:cubicBezTo>
                  <a:cubicBezTo>
                    <a:pt x="21467" y="714910"/>
                    <a:pt x="0" y="663084"/>
                    <a:pt x="0" y="609045"/>
                  </a:cubicBezTo>
                  <a:lnTo>
                    <a:pt x="0" y="203755"/>
                  </a:lnTo>
                  <a:cubicBezTo>
                    <a:pt x="0" y="149716"/>
                    <a:pt x="21467" y="97890"/>
                    <a:pt x="59678" y="59678"/>
                  </a:cubicBezTo>
                  <a:cubicBezTo>
                    <a:pt x="97890" y="21467"/>
                    <a:pt x="149716" y="0"/>
                    <a:pt x="203755" y="0"/>
                  </a:cubicBezTo>
                  <a:close/>
                </a:path>
              </a:pathLst>
            </a:custGeom>
            <a:solidFill>
              <a:srgbClr val="FFFFFF">
                <a:alpha val="9804"/>
              </a:srgbClr>
            </a:solidFill>
          </p:spPr>
        </p:sp>
        <p:sp>
          <p:nvSpPr>
            <p:cNvPr id="47" name="TextBox 53">
              <a:extLst>
                <a:ext uri="{FF2B5EF4-FFF2-40B4-BE49-F238E27FC236}">
                  <a16:creationId xmlns:a16="http://schemas.microsoft.com/office/drawing/2014/main" id="{2EB5E055-0878-4A64-B37F-9E604B8FCB72}"/>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48" name="Group 54">
            <a:extLst>
              <a:ext uri="{FF2B5EF4-FFF2-40B4-BE49-F238E27FC236}">
                <a16:creationId xmlns:a16="http://schemas.microsoft.com/office/drawing/2014/main" id="{78852533-937F-4F8A-85AF-CE8C99466539}"/>
              </a:ext>
            </a:extLst>
          </p:cNvPr>
          <p:cNvGrpSpPr/>
          <p:nvPr/>
        </p:nvGrpSpPr>
        <p:grpSpPr>
          <a:xfrm>
            <a:off x="9682049" y="6668961"/>
            <a:ext cx="759926" cy="759926"/>
            <a:chOff x="0" y="0"/>
            <a:chExt cx="812800" cy="812800"/>
          </a:xfrm>
        </p:grpSpPr>
        <p:sp>
          <p:nvSpPr>
            <p:cNvPr id="49" name="Freeform 55">
              <a:extLst>
                <a:ext uri="{FF2B5EF4-FFF2-40B4-BE49-F238E27FC236}">
                  <a16:creationId xmlns:a16="http://schemas.microsoft.com/office/drawing/2014/main" id="{B920DA8E-DDF7-4E37-99A4-2BC9A9F3C3AD}"/>
                </a:ext>
              </a:extLst>
            </p:cNvPr>
            <p:cNvSpPr/>
            <p:nvPr/>
          </p:nvSpPr>
          <p:spPr>
            <a:xfrm>
              <a:off x="0" y="0"/>
              <a:ext cx="812800" cy="812800"/>
            </a:xfrm>
            <a:custGeom>
              <a:avLst/>
              <a:gdLst/>
              <a:ahLst/>
              <a:cxnLst/>
              <a:rect l="l" t="t" r="r" b="b"/>
              <a:pathLst>
                <a:path w="812800" h="812800">
                  <a:moveTo>
                    <a:pt x="254693" y="0"/>
                  </a:moveTo>
                  <a:lnTo>
                    <a:pt x="558107" y="0"/>
                  </a:lnTo>
                  <a:cubicBezTo>
                    <a:pt x="698770" y="0"/>
                    <a:pt x="812800" y="114030"/>
                    <a:pt x="812800" y="254693"/>
                  </a:cubicBezTo>
                  <a:lnTo>
                    <a:pt x="812800" y="558107"/>
                  </a:lnTo>
                  <a:cubicBezTo>
                    <a:pt x="812800" y="698770"/>
                    <a:pt x="698770" y="812800"/>
                    <a:pt x="558107" y="812800"/>
                  </a:cubicBezTo>
                  <a:lnTo>
                    <a:pt x="254693" y="812800"/>
                  </a:lnTo>
                  <a:cubicBezTo>
                    <a:pt x="114030" y="812800"/>
                    <a:pt x="0" y="698770"/>
                    <a:pt x="0" y="558107"/>
                  </a:cubicBezTo>
                  <a:lnTo>
                    <a:pt x="0" y="254693"/>
                  </a:lnTo>
                  <a:cubicBezTo>
                    <a:pt x="0" y="114030"/>
                    <a:pt x="114030" y="0"/>
                    <a:pt x="254693" y="0"/>
                  </a:cubicBezTo>
                  <a:close/>
                </a:path>
              </a:pathLst>
            </a:custGeom>
            <a:solidFill>
              <a:srgbClr val="FFD22F"/>
            </a:solidFill>
            <a:ln cap="rnd">
              <a:noFill/>
              <a:prstDash val="solid"/>
              <a:round/>
            </a:ln>
          </p:spPr>
        </p:sp>
        <p:sp>
          <p:nvSpPr>
            <p:cNvPr id="50" name="TextBox 56">
              <a:extLst>
                <a:ext uri="{FF2B5EF4-FFF2-40B4-BE49-F238E27FC236}">
                  <a16:creationId xmlns:a16="http://schemas.microsoft.com/office/drawing/2014/main" id="{99A86E9B-2C8E-4998-97D6-F708CD06166B}"/>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51" name="Group 57">
            <a:extLst>
              <a:ext uri="{FF2B5EF4-FFF2-40B4-BE49-F238E27FC236}">
                <a16:creationId xmlns:a16="http://schemas.microsoft.com/office/drawing/2014/main" id="{FFB547CD-AB47-4688-BEE0-24839EF01EE0}"/>
              </a:ext>
            </a:extLst>
          </p:cNvPr>
          <p:cNvGrpSpPr/>
          <p:nvPr/>
        </p:nvGrpSpPr>
        <p:grpSpPr>
          <a:xfrm>
            <a:off x="9732370" y="6719281"/>
            <a:ext cx="659285" cy="659285"/>
            <a:chOff x="0" y="0"/>
            <a:chExt cx="812800" cy="812800"/>
          </a:xfrm>
        </p:grpSpPr>
        <p:sp>
          <p:nvSpPr>
            <p:cNvPr id="52" name="Freeform 58">
              <a:extLst>
                <a:ext uri="{FF2B5EF4-FFF2-40B4-BE49-F238E27FC236}">
                  <a16:creationId xmlns:a16="http://schemas.microsoft.com/office/drawing/2014/main" id="{C88B3388-FB25-4969-BEAA-D85C2F325510}"/>
                </a:ext>
              </a:extLst>
            </p:cNvPr>
            <p:cNvSpPr/>
            <p:nvPr/>
          </p:nvSpPr>
          <p:spPr>
            <a:xfrm>
              <a:off x="0" y="0"/>
              <a:ext cx="812800" cy="812800"/>
            </a:xfrm>
            <a:custGeom>
              <a:avLst/>
              <a:gdLst/>
              <a:ahLst/>
              <a:cxnLst/>
              <a:rect l="l" t="t" r="r" b="b"/>
              <a:pathLst>
                <a:path w="812800" h="812800">
                  <a:moveTo>
                    <a:pt x="234858" y="0"/>
                  </a:moveTo>
                  <a:lnTo>
                    <a:pt x="577942" y="0"/>
                  </a:lnTo>
                  <a:cubicBezTo>
                    <a:pt x="707650" y="0"/>
                    <a:pt x="812800" y="105150"/>
                    <a:pt x="812800" y="234858"/>
                  </a:cubicBezTo>
                  <a:lnTo>
                    <a:pt x="812800" y="577942"/>
                  </a:lnTo>
                  <a:cubicBezTo>
                    <a:pt x="812800" y="707650"/>
                    <a:pt x="707650" y="812800"/>
                    <a:pt x="577942" y="812800"/>
                  </a:cubicBezTo>
                  <a:lnTo>
                    <a:pt x="234858" y="812800"/>
                  </a:lnTo>
                  <a:cubicBezTo>
                    <a:pt x="105150" y="812800"/>
                    <a:pt x="0" y="707650"/>
                    <a:pt x="0" y="577942"/>
                  </a:cubicBezTo>
                  <a:lnTo>
                    <a:pt x="0" y="234858"/>
                  </a:lnTo>
                  <a:cubicBezTo>
                    <a:pt x="0" y="105150"/>
                    <a:pt x="105150" y="0"/>
                    <a:pt x="234858" y="0"/>
                  </a:cubicBezTo>
                  <a:close/>
                </a:path>
              </a:pathLst>
            </a:custGeom>
            <a:solidFill>
              <a:srgbClr val="FFD22F"/>
            </a:solidFill>
            <a:ln w="38100" cap="sq">
              <a:solidFill>
                <a:srgbClr val="00442E"/>
              </a:solidFill>
              <a:prstDash val="solid"/>
              <a:miter/>
            </a:ln>
          </p:spPr>
        </p:sp>
        <p:sp>
          <p:nvSpPr>
            <p:cNvPr id="53" name="TextBox 59">
              <a:extLst>
                <a:ext uri="{FF2B5EF4-FFF2-40B4-BE49-F238E27FC236}">
                  <a16:creationId xmlns:a16="http://schemas.microsoft.com/office/drawing/2014/main" id="{3B055985-546D-4D77-B4B6-A4BD245CAF59}"/>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sp>
        <p:nvSpPr>
          <p:cNvPr id="54" name="TextBox 67">
            <a:extLst>
              <a:ext uri="{FF2B5EF4-FFF2-40B4-BE49-F238E27FC236}">
                <a16:creationId xmlns:a16="http://schemas.microsoft.com/office/drawing/2014/main" id="{D545A0FC-3F85-4826-9801-6A9258139628}"/>
              </a:ext>
            </a:extLst>
          </p:cNvPr>
          <p:cNvSpPr txBox="1"/>
          <p:nvPr/>
        </p:nvSpPr>
        <p:spPr>
          <a:xfrm>
            <a:off x="3274843" y="4533068"/>
            <a:ext cx="462012" cy="659599"/>
          </a:xfrm>
          <a:prstGeom prst="rect">
            <a:avLst/>
          </a:prstGeom>
        </p:spPr>
        <p:txBody>
          <a:bodyPr lIns="0" tIns="0" rIns="0" bIns="0" rtlCol="0" anchor="t">
            <a:spAutoFit/>
          </a:bodyPr>
          <a:lstStyle/>
          <a:p>
            <a:pPr algn="ctr">
              <a:lnSpc>
                <a:spcPts val="5117"/>
              </a:lnSpc>
              <a:spcBef>
                <a:spcPct val="0"/>
              </a:spcBef>
            </a:pPr>
            <a:r>
              <a:rPr lang="en-US" sz="3655">
                <a:solidFill>
                  <a:srgbClr val="000000"/>
                </a:solidFill>
                <a:latin typeface="Poppins Bold"/>
              </a:rPr>
              <a:t>1</a:t>
            </a:r>
          </a:p>
        </p:txBody>
      </p:sp>
      <p:sp>
        <p:nvSpPr>
          <p:cNvPr id="55" name="TextBox 68">
            <a:extLst>
              <a:ext uri="{FF2B5EF4-FFF2-40B4-BE49-F238E27FC236}">
                <a16:creationId xmlns:a16="http://schemas.microsoft.com/office/drawing/2014/main" id="{B23D7070-E0F0-401A-8966-16588B158585}"/>
              </a:ext>
            </a:extLst>
          </p:cNvPr>
          <p:cNvSpPr txBox="1"/>
          <p:nvPr/>
        </p:nvSpPr>
        <p:spPr>
          <a:xfrm>
            <a:off x="4179179" y="4446061"/>
            <a:ext cx="4584158" cy="760223"/>
          </a:xfrm>
          <a:prstGeom prst="rect">
            <a:avLst/>
          </a:prstGeom>
        </p:spPr>
        <p:txBody>
          <a:bodyPr lIns="0" tIns="0" rIns="0" bIns="0" rtlCol="0" anchor="t">
            <a:spAutoFit/>
          </a:bodyPr>
          <a:lstStyle/>
          <a:p>
            <a:pPr>
              <a:lnSpc>
                <a:spcPts val="5848"/>
              </a:lnSpc>
              <a:spcBef>
                <a:spcPct val="0"/>
              </a:spcBef>
            </a:pPr>
            <a:r>
              <a:rPr lang="en-US" sz="4177" dirty="0">
                <a:solidFill>
                  <a:srgbClr val="FFFFFF"/>
                </a:solidFill>
                <a:latin typeface="Poppins Medium"/>
              </a:rPr>
              <a:t>Something</a:t>
            </a:r>
          </a:p>
        </p:txBody>
      </p:sp>
      <p:sp>
        <p:nvSpPr>
          <p:cNvPr id="56" name="TextBox 69">
            <a:extLst>
              <a:ext uri="{FF2B5EF4-FFF2-40B4-BE49-F238E27FC236}">
                <a16:creationId xmlns:a16="http://schemas.microsoft.com/office/drawing/2014/main" id="{413FD3EB-460E-431B-B907-2C855D7CA850}"/>
              </a:ext>
            </a:extLst>
          </p:cNvPr>
          <p:cNvSpPr txBox="1"/>
          <p:nvPr/>
        </p:nvSpPr>
        <p:spPr>
          <a:xfrm>
            <a:off x="9843583" y="4533068"/>
            <a:ext cx="462012" cy="659599"/>
          </a:xfrm>
          <a:prstGeom prst="rect">
            <a:avLst/>
          </a:prstGeom>
        </p:spPr>
        <p:txBody>
          <a:bodyPr lIns="0" tIns="0" rIns="0" bIns="0" rtlCol="0" anchor="t">
            <a:spAutoFit/>
          </a:bodyPr>
          <a:lstStyle/>
          <a:p>
            <a:pPr algn="ctr">
              <a:lnSpc>
                <a:spcPts val="5117"/>
              </a:lnSpc>
              <a:spcBef>
                <a:spcPct val="0"/>
              </a:spcBef>
            </a:pPr>
            <a:r>
              <a:rPr lang="en-US" sz="3655">
                <a:solidFill>
                  <a:srgbClr val="000000"/>
                </a:solidFill>
                <a:latin typeface="Poppins Bold"/>
              </a:rPr>
              <a:t>4</a:t>
            </a:r>
          </a:p>
        </p:txBody>
      </p:sp>
      <p:sp>
        <p:nvSpPr>
          <p:cNvPr id="57" name="TextBox 70">
            <a:extLst>
              <a:ext uri="{FF2B5EF4-FFF2-40B4-BE49-F238E27FC236}">
                <a16:creationId xmlns:a16="http://schemas.microsoft.com/office/drawing/2014/main" id="{0259B5AB-81A9-45D1-96FA-F03824AF1467}"/>
              </a:ext>
            </a:extLst>
          </p:cNvPr>
          <p:cNvSpPr txBox="1"/>
          <p:nvPr/>
        </p:nvSpPr>
        <p:spPr>
          <a:xfrm>
            <a:off x="10747918" y="4446061"/>
            <a:ext cx="4584158" cy="760223"/>
          </a:xfrm>
          <a:prstGeom prst="rect">
            <a:avLst/>
          </a:prstGeom>
        </p:spPr>
        <p:txBody>
          <a:bodyPr lIns="0" tIns="0" rIns="0" bIns="0" rtlCol="0" anchor="t">
            <a:spAutoFit/>
          </a:bodyPr>
          <a:lstStyle/>
          <a:p>
            <a:pPr>
              <a:lnSpc>
                <a:spcPts val="5848"/>
              </a:lnSpc>
              <a:spcBef>
                <a:spcPct val="0"/>
              </a:spcBef>
            </a:pPr>
            <a:r>
              <a:rPr lang="en-US" sz="4177">
                <a:solidFill>
                  <a:srgbClr val="FFFFFF"/>
                </a:solidFill>
                <a:latin typeface="Poppins Medium"/>
              </a:rPr>
              <a:t>Something</a:t>
            </a:r>
          </a:p>
        </p:txBody>
      </p:sp>
      <p:sp>
        <p:nvSpPr>
          <p:cNvPr id="58" name="TextBox 71">
            <a:extLst>
              <a:ext uri="{FF2B5EF4-FFF2-40B4-BE49-F238E27FC236}">
                <a16:creationId xmlns:a16="http://schemas.microsoft.com/office/drawing/2014/main" id="{B6FC3D03-4604-4FDC-AE2C-482494DA0958}"/>
              </a:ext>
            </a:extLst>
          </p:cNvPr>
          <p:cNvSpPr txBox="1"/>
          <p:nvPr/>
        </p:nvSpPr>
        <p:spPr>
          <a:xfrm>
            <a:off x="3274843" y="5607765"/>
            <a:ext cx="462012" cy="659599"/>
          </a:xfrm>
          <a:prstGeom prst="rect">
            <a:avLst/>
          </a:prstGeom>
        </p:spPr>
        <p:txBody>
          <a:bodyPr lIns="0" tIns="0" rIns="0" bIns="0" rtlCol="0" anchor="t">
            <a:spAutoFit/>
          </a:bodyPr>
          <a:lstStyle/>
          <a:p>
            <a:pPr algn="ctr">
              <a:lnSpc>
                <a:spcPts val="5117"/>
              </a:lnSpc>
              <a:spcBef>
                <a:spcPct val="0"/>
              </a:spcBef>
            </a:pPr>
            <a:r>
              <a:rPr lang="en-US" sz="3655">
                <a:solidFill>
                  <a:srgbClr val="000000"/>
                </a:solidFill>
                <a:latin typeface="Poppins Bold"/>
              </a:rPr>
              <a:t>2</a:t>
            </a:r>
          </a:p>
        </p:txBody>
      </p:sp>
      <p:sp>
        <p:nvSpPr>
          <p:cNvPr id="59" name="TextBox 72">
            <a:extLst>
              <a:ext uri="{FF2B5EF4-FFF2-40B4-BE49-F238E27FC236}">
                <a16:creationId xmlns:a16="http://schemas.microsoft.com/office/drawing/2014/main" id="{D4868469-6ACC-44DD-A2B5-9B32306C00D4}"/>
              </a:ext>
            </a:extLst>
          </p:cNvPr>
          <p:cNvSpPr txBox="1"/>
          <p:nvPr/>
        </p:nvSpPr>
        <p:spPr>
          <a:xfrm>
            <a:off x="4179179" y="5520759"/>
            <a:ext cx="4584158" cy="760223"/>
          </a:xfrm>
          <a:prstGeom prst="rect">
            <a:avLst/>
          </a:prstGeom>
        </p:spPr>
        <p:txBody>
          <a:bodyPr lIns="0" tIns="0" rIns="0" bIns="0" rtlCol="0" anchor="t">
            <a:spAutoFit/>
          </a:bodyPr>
          <a:lstStyle/>
          <a:p>
            <a:pPr>
              <a:lnSpc>
                <a:spcPts val="5848"/>
              </a:lnSpc>
              <a:spcBef>
                <a:spcPct val="0"/>
              </a:spcBef>
            </a:pPr>
            <a:r>
              <a:rPr lang="en-US" sz="4177">
                <a:solidFill>
                  <a:srgbClr val="FFFFFF"/>
                </a:solidFill>
                <a:latin typeface="Poppins Medium"/>
              </a:rPr>
              <a:t>Something</a:t>
            </a:r>
          </a:p>
        </p:txBody>
      </p:sp>
      <p:sp>
        <p:nvSpPr>
          <p:cNvPr id="60" name="TextBox 73">
            <a:extLst>
              <a:ext uri="{FF2B5EF4-FFF2-40B4-BE49-F238E27FC236}">
                <a16:creationId xmlns:a16="http://schemas.microsoft.com/office/drawing/2014/main" id="{7CA160B5-9E74-4888-92E7-6BF45BD029A9}"/>
              </a:ext>
            </a:extLst>
          </p:cNvPr>
          <p:cNvSpPr txBox="1"/>
          <p:nvPr/>
        </p:nvSpPr>
        <p:spPr>
          <a:xfrm>
            <a:off x="9843583" y="5607765"/>
            <a:ext cx="462012" cy="659599"/>
          </a:xfrm>
          <a:prstGeom prst="rect">
            <a:avLst/>
          </a:prstGeom>
        </p:spPr>
        <p:txBody>
          <a:bodyPr lIns="0" tIns="0" rIns="0" bIns="0" rtlCol="0" anchor="t">
            <a:spAutoFit/>
          </a:bodyPr>
          <a:lstStyle/>
          <a:p>
            <a:pPr algn="ctr">
              <a:lnSpc>
                <a:spcPts val="5117"/>
              </a:lnSpc>
              <a:spcBef>
                <a:spcPct val="0"/>
              </a:spcBef>
            </a:pPr>
            <a:r>
              <a:rPr lang="en-US" sz="3655">
                <a:solidFill>
                  <a:srgbClr val="000000"/>
                </a:solidFill>
                <a:latin typeface="Poppins Bold"/>
              </a:rPr>
              <a:t>5</a:t>
            </a:r>
          </a:p>
        </p:txBody>
      </p:sp>
      <p:sp>
        <p:nvSpPr>
          <p:cNvPr id="61" name="TextBox 74">
            <a:extLst>
              <a:ext uri="{FF2B5EF4-FFF2-40B4-BE49-F238E27FC236}">
                <a16:creationId xmlns:a16="http://schemas.microsoft.com/office/drawing/2014/main" id="{BFA80E2A-66FD-4057-9C50-AE1C9C14CB5C}"/>
              </a:ext>
            </a:extLst>
          </p:cNvPr>
          <p:cNvSpPr txBox="1"/>
          <p:nvPr/>
        </p:nvSpPr>
        <p:spPr>
          <a:xfrm>
            <a:off x="10747918" y="5520759"/>
            <a:ext cx="4584158" cy="760223"/>
          </a:xfrm>
          <a:prstGeom prst="rect">
            <a:avLst/>
          </a:prstGeom>
        </p:spPr>
        <p:txBody>
          <a:bodyPr lIns="0" tIns="0" rIns="0" bIns="0" rtlCol="0" anchor="t">
            <a:spAutoFit/>
          </a:bodyPr>
          <a:lstStyle/>
          <a:p>
            <a:pPr>
              <a:lnSpc>
                <a:spcPts val="5848"/>
              </a:lnSpc>
              <a:spcBef>
                <a:spcPct val="0"/>
              </a:spcBef>
            </a:pPr>
            <a:r>
              <a:rPr lang="en-US" sz="4177">
                <a:solidFill>
                  <a:srgbClr val="FFFFFF"/>
                </a:solidFill>
                <a:latin typeface="Poppins Medium"/>
              </a:rPr>
              <a:t>Something</a:t>
            </a:r>
          </a:p>
        </p:txBody>
      </p:sp>
      <p:sp>
        <p:nvSpPr>
          <p:cNvPr id="62" name="TextBox 75">
            <a:extLst>
              <a:ext uri="{FF2B5EF4-FFF2-40B4-BE49-F238E27FC236}">
                <a16:creationId xmlns:a16="http://schemas.microsoft.com/office/drawing/2014/main" id="{66AA0A7C-CB8B-4AFF-8C57-05A30903DE05}"/>
              </a:ext>
            </a:extLst>
          </p:cNvPr>
          <p:cNvSpPr txBox="1"/>
          <p:nvPr/>
        </p:nvSpPr>
        <p:spPr>
          <a:xfrm>
            <a:off x="3274843" y="6682463"/>
            <a:ext cx="462012" cy="659599"/>
          </a:xfrm>
          <a:prstGeom prst="rect">
            <a:avLst/>
          </a:prstGeom>
        </p:spPr>
        <p:txBody>
          <a:bodyPr lIns="0" tIns="0" rIns="0" bIns="0" rtlCol="0" anchor="t">
            <a:spAutoFit/>
          </a:bodyPr>
          <a:lstStyle/>
          <a:p>
            <a:pPr algn="ctr">
              <a:lnSpc>
                <a:spcPts val="5117"/>
              </a:lnSpc>
              <a:spcBef>
                <a:spcPct val="0"/>
              </a:spcBef>
            </a:pPr>
            <a:r>
              <a:rPr lang="en-US" sz="3655">
                <a:solidFill>
                  <a:srgbClr val="000000"/>
                </a:solidFill>
                <a:latin typeface="Poppins Bold"/>
              </a:rPr>
              <a:t>3</a:t>
            </a:r>
          </a:p>
        </p:txBody>
      </p:sp>
      <p:sp>
        <p:nvSpPr>
          <p:cNvPr id="63" name="TextBox 76">
            <a:extLst>
              <a:ext uri="{FF2B5EF4-FFF2-40B4-BE49-F238E27FC236}">
                <a16:creationId xmlns:a16="http://schemas.microsoft.com/office/drawing/2014/main" id="{92324054-7BCC-49B6-9AC6-2F71EDDC6979}"/>
              </a:ext>
            </a:extLst>
          </p:cNvPr>
          <p:cNvSpPr txBox="1"/>
          <p:nvPr/>
        </p:nvSpPr>
        <p:spPr>
          <a:xfrm>
            <a:off x="4179179" y="6595456"/>
            <a:ext cx="4584158" cy="760223"/>
          </a:xfrm>
          <a:prstGeom prst="rect">
            <a:avLst/>
          </a:prstGeom>
        </p:spPr>
        <p:txBody>
          <a:bodyPr lIns="0" tIns="0" rIns="0" bIns="0" rtlCol="0" anchor="t">
            <a:spAutoFit/>
          </a:bodyPr>
          <a:lstStyle/>
          <a:p>
            <a:pPr>
              <a:lnSpc>
                <a:spcPts val="5848"/>
              </a:lnSpc>
              <a:spcBef>
                <a:spcPct val="0"/>
              </a:spcBef>
            </a:pPr>
            <a:r>
              <a:rPr lang="en-US" sz="4177">
                <a:solidFill>
                  <a:srgbClr val="FFFFFF"/>
                </a:solidFill>
                <a:latin typeface="Poppins Medium"/>
              </a:rPr>
              <a:t>Something</a:t>
            </a:r>
          </a:p>
        </p:txBody>
      </p:sp>
      <p:sp>
        <p:nvSpPr>
          <p:cNvPr id="64" name="TextBox 77">
            <a:extLst>
              <a:ext uri="{FF2B5EF4-FFF2-40B4-BE49-F238E27FC236}">
                <a16:creationId xmlns:a16="http://schemas.microsoft.com/office/drawing/2014/main" id="{D70F4390-72AF-4683-ABC1-DB8140909D0A}"/>
              </a:ext>
            </a:extLst>
          </p:cNvPr>
          <p:cNvSpPr txBox="1"/>
          <p:nvPr/>
        </p:nvSpPr>
        <p:spPr>
          <a:xfrm>
            <a:off x="9843583" y="6682463"/>
            <a:ext cx="462012" cy="659599"/>
          </a:xfrm>
          <a:prstGeom prst="rect">
            <a:avLst/>
          </a:prstGeom>
        </p:spPr>
        <p:txBody>
          <a:bodyPr lIns="0" tIns="0" rIns="0" bIns="0" rtlCol="0" anchor="t">
            <a:spAutoFit/>
          </a:bodyPr>
          <a:lstStyle/>
          <a:p>
            <a:pPr algn="ctr">
              <a:lnSpc>
                <a:spcPts val="5117"/>
              </a:lnSpc>
              <a:spcBef>
                <a:spcPct val="0"/>
              </a:spcBef>
            </a:pPr>
            <a:r>
              <a:rPr lang="en-US" sz="3655">
                <a:solidFill>
                  <a:srgbClr val="000000"/>
                </a:solidFill>
                <a:latin typeface="Poppins Bold"/>
              </a:rPr>
              <a:t>6</a:t>
            </a:r>
          </a:p>
        </p:txBody>
      </p:sp>
      <p:sp>
        <p:nvSpPr>
          <p:cNvPr id="65" name="TextBox 78">
            <a:extLst>
              <a:ext uri="{FF2B5EF4-FFF2-40B4-BE49-F238E27FC236}">
                <a16:creationId xmlns:a16="http://schemas.microsoft.com/office/drawing/2014/main" id="{0D6BD04F-B7D1-4EF5-AC62-6120539BE06C}"/>
              </a:ext>
            </a:extLst>
          </p:cNvPr>
          <p:cNvSpPr txBox="1"/>
          <p:nvPr/>
        </p:nvSpPr>
        <p:spPr>
          <a:xfrm>
            <a:off x="10747918" y="6595456"/>
            <a:ext cx="4584158" cy="760223"/>
          </a:xfrm>
          <a:prstGeom prst="rect">
            <a:avLst/>
          </a:prstGeom>
        </p:spPr>
        <p:txBody>
          <a:bodyPr lIns="0" tIns="0" rIns="0" bIns="0" rtlCol="0" anchor="t">
            <a:spAutoFit/>
          </a:bodyPr>
          <a:lstStyle/>
          <a:p>
            <a:pPr>
              <a:lnSpc>
                <a:spcPts val="5848"/>
              </a:lnSpc>
              <a:spcBef>
                <a:spcPct val="0"/>
              </a:spcBef>
            </a:pPr>
            <a:r>
              <a:rPr lang="en-US" sz="4177">
                <a:solidFill>
                  <a:srgbClr val="FFFFFF"/>
                </a:solidFill>
                <a:latin typeface="Poppins Medium"/>
              </a:rPr>
              <a:t>Something</a:t>
            </a:r>
          </a:p>
        </p:txBody>
      </p:sp>
    </p:spTree>
    <p:extLst>
      <p:ext uri="{BB962C8B-B14F-4D97-AF65-F5344CB8AC3E}">
        <p14:creationId xmlns:p14="http://schemas.microsoft.com/office/powerpoint/2010/main" val="2042576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169EC2C-DEC3-441B-BAB5-805001773AB1}"/>
              </a:ext>
            </a:extLst>
          </p:cNvPr>
          <p:cNvGrpSpPr/>
          <p:nvPr/>
        </p:nvGrpSpPr>
        <p:grpSpPr>
          <a:xfrm>
            <a:off x="3282406" y="1381814"/>
            <a:ext cx="3591386" cy="3591386"/>
            <a:chOff x="0" y="0"/>
            <a:chExt cx="812800" cy="812800"/>
          </a:xfrm>
        </p:grpSpPr>
        <p:sp>
          <p:nvSpPr>
            <p:cNvPr id="5" name="Freeform 4">
              <a:extLst>
                <a:ext uri="{FF2B5EF4-FFF2-40B4-BE49-F238E27FC236}">
                  <a16:creationId xmlns:a16="http://schemas.microsoft.com/office/drawing/2014/main" id="{3E462281-B15C-40D7-A231-6CAF435D8D2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22F"/>
            </a:solidFill>
          </p:spPr>
        </p:sp>
        <p:sp>
          <p:nvSpPr>
            <p:cNvPr id="6" name="TextBox 5">
              <a:extLst>
                <a:ext uri="{FF2B5EF4-FFF2-40B4-BE49-F238E27FC236}">
                  <a16:creationId xmlns:a16="http://schemas.microsoft.com/office/drawing/2014/main" id="{678EB162-B07B-459C-B34A-7FFEF01D3856}"/>
                </a:ext>
              </a:extLst>
            </p:cNvPr>
            <p:cNvSpPr txBox="1"/>
            <p:nvPr/>
          </p:nvSpPr>
          <p:spPr>
            <a:xfrm>
              <a:off x="76200" y="19050"/>
              <a:ext cx="660400" cy="717550"/>
            </a:xfrm>
            <a:prstGeom prst="rect">
              <a:avLst/>
            </a:prstGeom>
          </p:spPr>
          <p:txBody>
            <a:bodyPr lIns="33582" tIns="33582" rIns="33582" bIns="33582" rtlCol="0" anchor="ctr"/>
            <a:lstStyle/>
            <a:p>
              <a:pPr algn="ctr">
                <a:lnSpc>
                  <a:spcPts val="2659"/>
                </a:lnSpc>
              </a:pPr>
              <a:endParaRPr/>
            </a:p>
          </p:txBody>
        </p:sp>
      </p:grpSp>
      <p:grpSp>
        <p:nvGrpSpPr>
          <p:cNvPr id="7" name="Group 6">
            <a:extLst>
              <a:ext uri="{FF2B5EF4-FFF2-40B4-BE49-F238E27FC236}">
                <a16:creationId xmlns:a16="http://schemas.microsoft.com/office/drawing/2014/main" id="{FA96F7D8-19BE-4D48-9CB7-2658F163FFDA}"/>
              </a:ext>
            </a:extLst>
          </p:cNvPr>
          <p:cNvGrpSpPr/>
          <p:nvPr/>
        </p:nvGrpSpPr>
        <p:grpSpPr>
          <a:xfrm>
            <a:off x="3481538" y="1580952"/>
            <a:ext cx="3193050" cy="3193038"/>
            <a:chOff x="0" y="0"/>
            <a:chExt cx="6350000" cy="6349975"/>
          </a:xfrm>
        </p:grpSpPr>
        <p:sp>
          <p:nvSpPr>
            <p:cNvPr id="8" name="Freeform 7">
              <a:extLst>
                <a:ext uri="{FF2B5EF4-FFF2-40B4-BE49-F238E27FC236}">
                  <a16:creationId xmlns:a16="http://schemas.microsoft.com/office/drawing/2014/main" id="{FC61CF7D-B2DD-46C3-B367-495D3B54751C}"/>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25093" r="-25093"/>
              </a:stretch>
            </a:blipFill>
          </p:spPr>
        </p:sp>
      </p:grpSp>
      <p:grpSp>
        <p:nvGrpSpPr>
          <p:cNvPr id="9" name="Group 8">
            <a:extLst>
              <a:ext uri="{FF2B5EF4-FFF2-40B4-BE49-F238E27FC236}">
                <a16:creationId xmlns:a16="http://schemas.microsoft.com/office/drawing/2014/main" id="{DA8EFB10-3D33-4A8D-BC89-E2B2ECCB8988}"/>
              </a:ext>
            </a:extLst>
          </p:cNvPr>
          <p:cNvGrpSpPr/>
          <p:nvPr/>
        </p:nvGrpSpPr>
        <p:grpSpPr>
          <a:xfrm>
            <a:off x="11414208" y="1381814"/>
            <a:ext cx="3591386" cy="3591386"/>
            <a:chOff x="0" y="0"/>
            <a:chExt cx="812800" cy="812800"/>
          </a:xfrm>
        </p:grpSpPr>
        <p:sp>
          <p:nvSpPr>
            <p:cNvPr id="10" name="Freeform 9">
              <a:extLst>
                <a:ext uri="{FF2B5EF4-FFF2-40B4-BE49-F238E27FC236}">
                  <a16:creationId xmlns:a16="http://schemas.microsoft.com/office/drawing/2014/main" id="{6B4F7AE1-89EF-4054-AE94-E8D74D9B7F9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22F"/>
            </a:solidFill>
          </p:spPr>
        </p:sp>
        <p:sp>
          <p:nvSpPr>
            <p:cNvPr id="11" name="TextBox 10">
              <a:extLst>
                <a:ext uri="{FF2B5EF4-FFF2-40B4-BE49-F238E27FC236}">
                  <a16:creationId xmlns:a16="http://schemas.microsoft.com/office/drawing/2014/main" id="{6F3B9A24-0C16-4AB7-B91A-A4A210E415FA}"/>
                </a:ext>
              </a:extLst>
            </p:cNvPr>
            <p:cNvSpPr txBox="1"/>
            <p:nvPr/>
          </p:nvSpPr>
          <p:spPr>
            <a:xfrm>
              <a:off x="76200" y="19050"/>
              <a:ext cx="660400" cy="717550"/>
            </a:xfrm>
            <a:prstGeom prst="rect">
              <a:avLst/>
            </a:prstGeom>
          </p:spPr>
          <p:txBody>
            <a:bodyPr lIns="33582" tIns="33582" rIns="33582" bIns="33582" rtlCol="0" anchor="ctr"/>
            <a:lstStyle/>
            <a:p>
              <a:pPr algn="ctr">
                <a:lnSpc>
                  <a:spcPts val="2659"/>
                </a:lnSpc>
              </a:pPr>
              <a:endParaRPr/>
            </a:p>
          </p:txBody>
        </p:sp>
      </p:grpSp>
      <p:grpSp>
        <p:nvGrpSpPr>
          <p:cNvPr id="12" name="Group 11">
            <a:extLst>
              <a:ext uri="{FF2B5EF4-FFF2-40B4-BE49-F238E27FC236}">
                <a16:creationId xmlns:a16="http://schemas.microsoft.com/office/drawing/2014/main" id="{66B29125-07F4-4340-96C4-5E42AC3336AE}"/>
              </a:ext>
            </a:extLst>
          </p:cNvPr>
          <p:cNvGrpSpPr/>
          <p:nvPr/>
        </p:nvGrpSpPr>
        <p:grpSpPr>
          <a:xfrm>
            <a:off x="11613339" y="1580952"/>
            <a:ext cx="3193050" cy="3193038"/>
            <a:chOff x="0" y="0"/>
            <a:chExt cx="6350000" cy="6349975"/>
          </a:xfrm>
        </p:grpSpPr>
        <p:sp>
          <p:nvSpPr>
            <p:cNvPr id="13" name="Freeform 12">
              <a:extLst>
                <a:ext uri="{FF2B5EF4-FFF2-40B4-BE49-F238E27FC236}">
                  <a16:creationId xmlns:a16="http://schemas.microsoft.com/office/drawing/2014/main" id="{44B676E0-F852-4FE3-9340-47D4027FFA07}"/>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18318" r="-31680"/>
              </a:stretch>
            </a:blipFill>
          </p:spPr>
        </p:sp>
      </p:grpSp>
      <p:sp>
        <p:nvSpPr>
          <p:cNvPr id="14" name="TextBox 19">
            <a:extLst>
              <a:ext uri="{FF2B5EF4-FFF2-40B4-BE49-F238E27FC236}">
                <a16:creationId xmlns:a16="http://schemas.microsoft.com/office/drawing/2014/main" id="{EF8D182C-169C-4A21-AA5D-A79BA074D356}"/>
              </a:ext>
            </a:extLst>
          </p:cNvPr>
          <p:cNvSpPr txBox="1"/>
          <p:nvPr/>
        </p:nvSpPr>
        <p:spPr>
          <a:xfrm>
            <a:off x="1284884" y="5031824"/>
            <a:ext cx="7586432" cy="1228589"/>
          </a:xfrm>
          <a:prstGeom prst="rect">
            <a:avLst/>
          </a:prstGeom>
        </p:spPr>
        <p:txBody>
          <a:bodyPr lIns="0" tIns="0" rIns="0" bIns="0" rtlCol="0" anchor="t">
            <a:spAutoFit/>
          </a:bodyPr>
          <a:lstStyle/>
          <a:p>
            <a:pPr algn="ctr">
              <a:lnSpc>
                <a:spcPts val="9457"/>
              </a:lnSpc>
              <a:spcBef>
                <a:spcPct val="0"/>
              </a:spcBef>
            </a:pPr>
            <a:r>
              <a:rPr lang="en-US" sz="6755">
                <a:solidFill>
                  <a:srgbClr val="FFD22F"/>
                </a:solidFill>
                <a:latin typeface="Poppins Bold"/>
              </a:rPr>
              <a:t>TITLE</a:t>
            </a:r>
          </a:p>
        </p:txBody>
      </p:sp>
      <p:sp>
        <p:nvSpPr>
          <p:cNvPr id="15" name="TextBox 20">
            <a:extLst>
              <a:ext uri="{FF2B5EF4-FFF2-40B4-BE49-F238E27FC236}">
                <a16:creationId xmlns:a16="http://schemas.microsoft.com/office/drawing/2014/main" id="{FDC6B054-BFF9-4BC5-ACA2-B4FDBFB2D3BC}"/>
              </a:ext>
            </a:extLst>
          </p:cNvPr>
          <p:cNvSpPr txBox="1"/>
          <p:nvPr/>
        </p:nvSpPr>
        <p:spPr>
          <a:xfrm>
            <a:off x="9416685" y="5031824"/>
            <a:ext cx="7586432" cy="1228589"/>
          </a:xfrm>
          <a:prstGeom prst="rect">
            <a:avLst/>
          </a:prstGeom>
        </p:spPr>
        <p:txBody>
          <a:bodyPr lIns="0" tIns="0" rIns="0" bIns="0" rtlCol="0" anchor="t">
            <a:spAutoFit/>
          </a:bodyPr>
          <a:lstStyle/>
          <a:p>
            <a:pPr algn="ctr">
              <a:lnSpc>
                <a:spcPts val="9457"/>
              </a:lnSpc>
              <a:spcBef>
                <a:spcPct val="0"/>
              </a:spcBef>
            </a:pPr>
            <a:r>
              <a:rPr lang="en-US" sz="6755">
                <a:solidFill>
                  <a:srgbClr val="FFD22F"/>
                </a:solidFill>
                <a:latin typeface="Poppins Bold"/>
              </a:rPr>
              <a:t>TITLE</a:t>
            </a:r>
          </a:p>
        </p:txBody>
      </p:sp>
      <p:sp>
        <p:nvSpPr>
          <p:cNvPr id="16" name="TextBox 21">
            <a:extLst>
              <a:ext uri="{FF2B5EF4-FFF2-40B4-BE49-F238E27FC236}">
                <a16:creationId xmlns:a16="http://schemas.microsoft.com/office/drawing/2014/main" id="{3B9B210A-F236-443C-BEDB-47D1294D2A51}"/>
              </a:ext>
            </a:extLst>
          </p:cNvPr>
          <p:cNvSpPr txBox="1"/>
          <p:nvPr/>
        </p:nvSpPr>
        <p:spPr>
          <a:xfrm>
            <a:off x="1619966" y="6357137"/>
            <a:ext cx="6916266" cy="2586149"/>
          </a:xfrm>
          <a:prstGeom prst="rect">
            <a:avLst/>
          </a:prstGeom>
        </p:spPr>
        <p:txBody>
          <a:bodyPr lIns="0" tIns="0" rIns="0" bIns="0" rtlCol="0" anchor="t">
            <a:spAutoFit/>
          </a:bodyPr>
          <a:lstStyle/>
          <a:p>
            <a:pPr algn="just">
              <a:lnSpc>
                <a:spcPts val="3401"/>
              </a:lnSpc>
            </a:pPr>
            <a:r>
              <a:rPr lang="en-US" sz="2616">
                <a:solidFill>
                  <a:srgbClr val="FFFFFF"/>
                </a:solidFill>
                <a:latin typeface="Poppins"/>
              </a:rPr>
              <a:t>Lorem ipsum dolor sit amet, consectetur adipiscing elit, sed do eiusmod tempor incididunt ut labore et dolore magna aliqua. Ut enim ad minim veniam, quis nostrud exercitation ullamco laboris nisi ut aliquip ex ea commodo consequat. </a:t>
            </a:r>
          </a:p>
        </p:txBody>
      </p:sp>
      <p:sp>
        <p:nvSpPr>
          <p:cNvPr id="17" name="TextBox 22">
            <a:extLst>
              <a:ext uri="{FF2B5EF4-FFF2-40B4-BE49-F238E27FC236}">
                <a16:creationId xmlns:a16="http://schemas.microsoft.com/office/drawing/2014/main" id="{85CB941C-FD2D-46F6-8206-D6B650433CE6}"/>
              </a:ext>
            </a:extLst>
          </p:cNvPr>
          <p:cNvSpPr txBox="1"/>
          <p:nvPr/>
        </p:nvSpPr>
        <p:spPr>
          <a:xfrm>
            <a:off x="9779691" y="6357137"/>
            <a:ext cx="6860419" cy="2586149"/>
          </a:xfrm>
          <a:prstGeom prst="rect">
            <a:avLst/>
          </a:prstGeom>
        </p:spPr>
        <p:txBody>
          <a:bodyPr lIns="0" tIns="0" rIns="0" bIns="0" rtlCol="0" anchor="t">
            <a:spAutoFit/>
          </a:bodyPr>
          <a:lstStyle/>
          <a:p>
            <a:pPr algn="just">
              <a:lnSpc>
                <a:spcPts val="3401"/>
              </a:lnSpc>
            </a:pPr>
            <a:r>
              <a:rPr lang="en-US" sz="2616">
                <a:solidFill>
                  <a:srgbClr val="FFFFFF"/>
                </a:solidFill>
                <a:latin typeface="Poppins"/>
              </a:rPr>
              <a:t>Lorem ipsum dolor sit amet, consectetur adipiscing elit, sed do eiusmod tempor incididunt ut labore et dolore magna aliqua. Ut enim ad minim veniam, quis nostrud exercitation ullamco laboris nisi ut aliquip ex ea commodo consequat. </a:t>
            </a:r>
          </a:p>
        </p:txBody>
      </p:sp>
    </p:spTree>
    <p:extLst>
      <p:ext uri="{BB962C8B-B14F-4D97-AF65-F5344CB8AC3E}">
        <p14:creationId xmlns:p14="http://schemas.microsoft.com/office/powerpoint/2010/main" val="3891248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43FAFD5-CC67-4DC7-B9DE-CEB89FABC5EF}"/>
              </a:ext>
            </a:extLst>
          </p:cNvPr>
          <p:cNvGrpSpPr/>
          <p:nvPr/>
        </p:nvGrpSpPr>
        <p:grpSpPr>
          <a:xfrm>
            <a:off x="2246538" y="5424397"/>
            <a:ext cx="2743292" cy="2743292"/>
            <a:chOff x="0" y="0"/>
            <a:chExt cx="812800" cy="812800"/>
          </a:xfrm>
        </p:grpSpPr>
        <p:sp>
          <p:nvSpPr>
            <p:cNvPr id="5" name="Freeform 4">
              <a:extLst>
                <a:ext uri="{FF2B5EF4-FFF2-40B4-BE49-F238E27FC236}">
                  <a16:creationId xmlns:a16="http://schemas.microsoft.com/office/drawing/2014/main" id="{BA84D332-841D-4AF0-A647-79DB8050BCA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22F"/>
            </a:solidFill>
          </p:spPr>
        </p:sp>
        <p:sp>
          <p:nvSpPr>
            <p:cNvPr id="6" name="TextBox 5">
              <a:extLst>
                <a:ext uri="{FF2B5EF4-FFF2-40B4-BE49-F238E27FC236}">
                  <a16:creationId xmlns:a16="http://schemas.microsoft.com/office/drawing/2014/main" id="{559E5CC4-ABBD-4E74-BBED-30B3906A8994}"/>
                </a:ext>
              </a:extLst>
            </p:cNvPr>
            <p:cNvSpPr txBox="1"/>
            <p:nvPr/>
          </p:nvSpPr>
          <p:spPr>
            <a:xfrm>
              <a:off x="76200" y="19050"/>
              <a:ext cx="660400" cy="717550"/>
            </a:xfrm>
            <a:prstGeom prst="rect">
              <a:avLst/>
            </a:prstGeom>
          </p:spPr>
          <p:txBody>
            <a:bodyPr lIns="54376" tIns="54376" rIns="54376" bIns="54376" rtlCol="0" anchor="ctr"/>
            <a:lstStyle/>
            <a:p>
              <a:pPr algn="ctr">
                <a:lnSpc>
                  <a:spcPts val="2659"/>
                </a:lnSpc>
              </a:pPr>
              <a:endParaRPr/>
            </a:p>
          </p:txBody>
        </p:sp>
      </p:grpSp>
      <p:grpSp>
        <p:nvGrpSpPr>
          <p:cNvPr id="7" name="Group 6">
            <a:extLst>
              <a:ext uri="{FF2B5EF4-FFF2-40B4-BE49-F238E27FC236}">
                <a16:creationId xmlns:a16="http://schemas.microsoft.com/office/drawing/2014/main" id="{B21926D1-590E-40E6-9CAE-9892E4F13AA1}"/>
              </a:ext>
            </a:extLst>
          </p:cNvPr>
          <p:cNvGrpSpPr/>
          <p:nvPr/>
        </p:nvGrpSpPr>
        <p:grpSpPr>
          <a:xfrm>
            <a:off x="7403419" y="5424397"/>
            <a:ext cx="2743292" cy="2743292"/>
            <a:chOff x="0" y="0"/>
            <a:chExt cx="812800" cy="812800"/>
          </a:xfrm>
        </p:grpSpPr>
        <p:sp>
          <p:nvSpPr>
            <p:cNvPr id="8" name="Freeform 7">
              <a:extLst>
                <a:ext uri="{FF2B5EF4-FFF2-40B4-BE49-F238E27FC236}">
                  <a16:creationId xmlns:a16="http://schemas.microsoft.com/office/drawing/2014/main" id="{282887DE-4D9F-4AE6-8594-9D1A39B9418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22F"/>
            </a:solidFill>
          </p:spPr>
        </p:sp>
        <p:sp>
          <p:nvSpPr>
            <p:cNvPr id="9" name="TextBox 8">
              <a:extLst>
                <a:ext uri="{FF2B5EF4-FFF2-40B4-BE49-F238E27FC236}">
                  <a16:creationId xmlns:a16="http://schemas.microsoft.com/office/drawing/2014/main" id="{12C53C64-D668-4D9B-B32D-13228B990BD1}"/>
                </a:ext>
              </a:extLst>
            </p:cNvPr>
            <p:cNvSpPr txBox="1"/>
            <p:nvPr/>
          </p:nvSpPr>
          <p:spPr>
            <a:xfrm>
              <a:off x="76200" y="19050"/>
              <a:ext cx="660400" cy="717550"/>
            </a:xfrm>
            <a:prstGeom prst="rect">
              <a:avLst/>
            </a:prstGeom>
          </p:spPr>
          <p:txBody>
            <a:bodyPr lIns="54376" tIns="54376" rIns="54376" bIns="54376" rtlCol="0" anchor="ctr"/>
            <a:lstStyle/>
            <a:p>
              <a:pPr algn="ctr">
                <a:lnSpc>
                  <a:spcPts val="2659"/>
                </a:lnSpc>
              </a:pPr>
              <a:endParaRPr/>
            </a:p>
          </p:txBody>
        </p:sp>
      </p:grpSp>
      <p:grpSp>
        <p:nvGrpSpPr>
          <p:cNvPr id="10" name="Group 9">
            <a:extLst>
              <a:ext uri="{FF2B5EF4-FFF2-40B4-BE49-F238E27FC236}">
                <a16:creationId xmlns:a16="http://schemas.microsoft.com/office/drawing/2014/main" id="{37D8CB9A-D1D3-4BEE-8F1D-48285E5D72A4}"/>
              </a:ext>
            </a:extLst>
          </p:cNvPr>
          <p:cNvGrpSpPr/>
          <p:nvPr/>
        </p:nvGrpSpPr>
        <p:grpSpPr>
          <a:xfrm>
            <a:off x="12560300" y="5424397"/>
            <a:ext cx="2743292" cy="2743292"/>
            <a:chOff x="0" y="0"/>
            <a:chExt cx="812800" cy="812800"/>
          </a:xfrm>
        </p:grpSpPr>
        <p:sp>
          <p:nvSpPr>
            <p:cNvPr id="11" name="Freeform 10">
              <a:extLst>
                <a:ext uri="{FF2B5EF4-FFF2-40B4-BE49-F238E27FC236}">
                  <a16:creationId xmlns:a16="http://schemas.microsoft.com/office/drawing/2014/main" id="{39126BF9-9887-4EF5-BEE9-BAEC057AE29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22F"/>
            </a:solidFill>
          </p:spPr>
        </p:sp>
        <p:sp>
          <p:nvSpPr>
            <p:cNvPr id="12" name="TextBox 11">
              <a:extLst>
                <a:ext uri="{FF2B5EF4-FFF2-40B4-BE49-F238E27FC236}">
                  <a16:creationId xmlns:a16="http://schemas.microsoft.com/office/drawing/2014/main" id="{A1082BFA-98DF-4C5C-B268-2D38E4E241EE}"/>
                </a:ext>
              </a:extLst>
            </p:cNvPr>
            <p:cNvSpPr txBox="1"/>
            <p:nvPr/>
          </p:nvSpPr>
          <p:spPr>
            <a:xfrm>
              <a:off x="76200" y="19050"/>
              <a:ext cx="660400" cy="717550"/>
            </a:xfrm>
            <a:prstGeom prst="rect">
              <a:avLst/>
            </a:prstGeom>
          </p:spPr>
          <p:txBody>
            <a:bodyPr lIns="54376" tIns="54376" rIns="54376" bIns="54376" rtlCol="0" anchor="ctr"/>
            <a:lstStyle/>
            <a:p>
              <a:pPr algn="ctr">
                <a:lnSpc>
                  <a:spcPts val="2659"/>
                </a:lnSpc>
              </a:pPr>
              <a:endParaRPr/>
            </a:p>
          </p:txBody>
        </p:sp>
      </p:grpSp>
      <p:sp>
        <p:nvSpPr>
          <p:cNvPr id="13" name="Freeform 12">
            <a:extLst>
              <a:ext uri="{FF2B5EF4-FFF2-40B4-BE49-F238E27FC236}">
                <a16:creationId xmlns:a16="http://schemas.microsoft.com/office/drawing/2014/main" id="{72E35BC4-01C0-49B2-82E4-97E08D659EBA}"/>
              </a:ext>
            </a:extLst>
          </p:cNvPr>
          <p:cNvSpPr/>
          <p:nvPr/>
        </p:nvSpPr>
        <p:spPr>
          <a:xfrm>
            <a:off x="2824010" y="6106792"/>
            <a:ext cx="1588347" cy="1635364"/>
          </a:xfrm>
          <a:custGeom>
            <a:avLst/>
            <a:gdLst/>
            <a:ahLst/>
            <a:cxnLst/>
            <a:rect l="l" t="t" r="r" b="b"/>
            <a:pathLst>
              <a:path w="1588347" h="1635364">
                <a:moveTo>
                  <a:pt x="0" y="0"/>
                </a:moveTo>
                <a:lnTo>
                  <a:pt x="1588348" y="0"/>
                </a:lnTo>
                <a:lnTo>
                  <a:pt x="1588348" y="1635364"/>
                </a:lnTo>
                <a:lnTo>
                  <a:pt x="0" y="163536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13">
            <a:extLst>
              <a:ext uri="{FF2B5EF4-FFF2-40B4-BE49-F238E27FC236}">
                <a16:creationId xmlns:a16="http://schemas.microsoft.com/office/drawing/2014/main" id="{910E6996-EB7F-4D9C-BE37-5DBFE45F6B6C}"/>
              </a:ext>
            </a:extLst>
          </p:cNvPr>
          <p:cNvSpPr/>
          <p:nvPr/>
        </p:nvSpPr>
        <p:spPr>
          <a:xfrm>
            <a:off x="8004878" y="6020669"/>
            <a:ext cx="1574363" cy="1550747"/>
          </a:xfrm>
          <a:custGeom>
            <a:avLst/>
            <a:gdLst/>
            <a:ahLst/>
            <a:cxnLst/>
            <a:rect l="l" t="t" r="r" b="b"/>
            <a:pathLst>
              <a:path w="1574363" h="1550747">
                <a:moveTo>
                  <a:pt x="0" y="0"/>
                </a:moveTo>
                <a:lnTo>
                  <a:pt x="1574363" y="0"/>
                </a:lnTo>
                <a:lnTo>
                  <a:pt x="1574363" y="1550748"/>
                </a:lnTo>
                <a:lnTo>
                  <a:pt x="0" y="155074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14">
            <a:extLst>
              <a:ext uri="{FF2B5EF4-FFF2-40B4-BE49-F238E27FC236}">
                <a16:creationId xmlns:a16="http://schemas.microsoft.com/office/drawing/2014/main" id="{5A004704-C85F-4186-A7BF-D87CA0AED72F}"/>
              </a:ext>
            </a:extLst>
          </p:cNvPr>
          <p:cNvSpPr/>
          <p:nvPr/>
        </p:nvSpPr>
        <p:spPr>
          <a:xfrm>
            <a:off x="13048546" y="6106792"/>
            <a:ext cx="1785851" cy="1430913"/>
          </a:xfrm>
          <a:custGeom>
            <a:avLst/>
            <a:gdLst/>
            <a:ahLst/>
            <a:cxnLst/>
            <a:rect l="l" t="t" r="r" b="b"/>
            <a:pathLst>
              <a:path w="1785851" h="1430913">
                <a:moveTo>
                  <a:pt x="0" y="0"/>
                </a:moveTo>
                <a:lnTo>
                  <a:pt x="1785851" y="0"/>
                </a:lnTo>
                <a:lnTo>
                  <a:pt x="1785851" y="1430913"/>
                </a:lnTo>
                <a:lnTo>
                  <a:pt x="0" y="14309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TextBox 15">
            <a:extLst>
              <a:ext uri="{FF2B5EF4-FFF2-40B4-BE49-F238E27FC236}">
                <a16:creationId xmlns:a16="http://schemas.microsoft.com/office/drawing/2014/main" id="{0C673E66-9167-4D33-AC5D-10FD79E6D098}"/>
              </a:ext>
            </a:extLst>
          </p:cNvPr>
          <p:cNvSpPr txBox="1"/>
          <p:nvPr/>
        </p:nvSpPr>
        <p:spPr>
          <a:xfrm>
            <a:off x="1731455" y="1509110"/>
            <a:ext cx="15132224" cy="828240"/>
          </a:xfrm>
          <a:prstGeom prst="rect">
            <a:avLst/>
          </a:prstGeom>
        </p:spPr>
        <p:txBody>
          <a:bodyPr lIns="0" tIns="0" rIns="0" bIns="0" rtlCol="0" anchor="t">
            <a:spAutoFit/>
          </a:bodyPr>
          <a:lstStyle/>
          <a:p>
            <a:pPr>
              <a:lnSpc>
                <a:spcPts val="6657"/>
              </a:lnSpc>
            </a:pPr>
            <a:r>
              <a:rPr lang="en-US" sz="5120" dirty="0">
                <a:solidFill>
                  <a:srgbClr val="FFD22F"/>
                </a:solidFill>
                <a:latin typeface="Poppins Bold"/>
              </a:rPr>
              <a:t>TOPIC OF DISCUSSION </a:t>
            </a:r>
          </a:p>
        </p:txBody>
      </p:sp>
      <p:sp>
        <p:nvSpPr>
          <p:cNvPr id="17" name="TextBox 16">
            <a:extLst>
              <a:ext uri="{FF2B5EF4-FFF2-40B4-BE49-F238E27FC236}">
                <a16:creationId xmlns:a16="http://schemas.microsoft.com/office/drawing/2014/main" id="{ED5B581A-480F-4C6B-962E-1023219D3412}"/>
              </a:ext>
            </a:extLst>
          </p:cNvPr>
          <p:cNvSpPr txBox="1"/>
          <p:nvPr/>
        </p:nvSpPr>
        <p:spPr>
          <a:xfrm>
            <a:off x="1619966" y="3664688"/>
            <a:ext cx="14232698" cy="1283459"/>
          </a:xfrm>
          <a:prstGeom prst="rect">
            <a:avLst/>
          </a:prstGeom>
        </p:spPr>
        <p:txBody>
          <a:bodyPr lIns="0" tIns="0" rIns="0" bIns="0" rtlCol="0" anchor="t">
            <a:spAutoFit/>
          </a:bodyPr>
          <a:lstStyle/>
          <a:p>
            <a:pPr algn="just">
              <a:lnSpc>
                <a:spcPts val="3381"/>
              </a:lnSpc>
            </a:pPr>
            <a:r>
              <a:rPr lang="en-US" sz="2600" dirty="0">
                <a:solidFill>
                  <a:srgbClr val="FFFFFF"/>
                </a:solidFill>
                <a:latin typeface="Poppins"/>
              </a:rPr>
              <a:t>Lorem ipsum dolor sit </a:t>
            </a:r>
            <a:r>
              <a:rPr lang="en-US" sz="2600" dirty="0" err="1">
                <a:solidFill>
                  <a:srgbClr val="FFFFFF"/>
                </a:solidFill>
                <a:latin typeface="Poppins"/>
              </a:rPr>
              <a:t>amet</a:t>
            </a:r>
            <a:r>
              <a:rPr lang="en-US" sz="2600" dirty="0">
                <a:solidFill>
                  <a:srgbClr val="FFFFFF"/>
                </a:solidFill>
                <a:latin typeface="Poppins"/>
              </a:rPr>
              <a:t>, </a:t>
            </a:r>
            <a:r>
              <a:rPr lang="en-US" sz="2600" dirty="0" err="1">
                <a:solidFill>
                  <a:srgbClr val="FFFFFF"/>
                </a:solidFill>
                <a:latin typeface="Poppins"/>
              </a:rPr>
              <a:t>consectetur</a:t>
            </a:r>
            <a:r>
              <a:rPr lang="en-US" sz="2600" dirty="0">
                <a:solidFill>
                  <a:srgbClr val="FFFFFF"/>
                </a:solidFill>
                <a:latin typeface="Poppins"/>
              </a:rPr>
              <a:t> </a:t>
            </a:r>
            <a:r>
              <a:rPr lang="en-US" sz="2600" dirty="0" err="1">
                <a:solidFill>
                  <a:srgbClr val="FFFFFF"/>
                </a:solidFill>
                <a:latin typeface="Poppins"/>
              </a:rPr>
              <a:t>adipiscing</a:t>
            </a:r>
            <a:r>
              <a:rPr lang="en-US" sz="2600" dirty="0">
                <a:solidFill>
                  <a:srgbClr val="FFFFFF"/>
                </a:solidFill>
                <a:latin typeface="Poppins"/>
              </a:rPr>
              <a:t> </a:t>
            </a:r>
            <a:r>
              <a:rPr lang="en-US" sz="2600" dirty="0" err="1">
                <a:solidFill>
                  <a:srgbClr val="FFFFFF"/>
                </a:solidFill>
                <a:latin typeface="Poppins"/>
              </a:rPr>
              <a:t>elit</a:t>
            </a:r>
            <a:r>
              <a:rPr lang="en-US" sz="2600" dirty="0">
                <a:solidFill>
                  <a:srgbClr val="FFFFFF"/>
                </a:solidFill>
                <a:latin typeface="Poppins"/>
              </a:rPr>
              <a:t>, sed do </a:t>
            </a:r>
            <a:r>
              <a:rPr lang="en-US" sz="2600" dirty="0" err="1">
                <a:solidFill>
                  <a:srgbClr val="FFFFFF"/>
                </a:solidFill>
                <a:latin typeface="Poppins"/>
              </a:rPr>
              <a:t>eiusmod</a:t>
            </a:r>
            <a:r>
              <a:rPr lang="en-US" sz="2600" dirty="0">
                <a:solidFill>
                  <a:srgbClr val="FFFFFF"/>
                </a:solidFill>
                <a:latin typeface="Poppins"/>
              </a:rPr>
              <a:t> </a:t>
            </a:r>
            <a:r>
              <a:rPr lang="en-US" sz="2600" dirty="0" err="1">
                <a:solidFill>
                  <a:srgbClr val="FFFFFF"/>
                </a:solidFill>
                <a:latin typeface="Poppins"/>
              </a:rPr>
              <a:t>tempor</a:t>
            </a:r>
            <a:r>
              <a:rPr lang="en-US" sz="2600" dirty="0">
                <a:solidFill>
                  <a:srgbClr val="FFFFFF"/>
                </a:solidFill>
                <a:latin typeface="Poppins"/>
              </a:rPr>
              <a:t> </a:t>
            </a:r>
            <a:r>
              <a:rPr lang="en-US" sz="2600" dirty="0" err="1">
                <a:solidFill>
                  <a:srgbClr val="FFFFFF"/>
                </a:solidFill>
                <a:latin typeface="Poppins"/>
              </a:rPr>
              <a:t>incididunt</a:t>
            </a:r>
            <a:r>
              <a:rPr lang="en-US" sz="2600" dirty="0">
                <a:solidFill>
                  <a:srgbClr val="FFFFFF"/>
                </a:solidFill>
                <a:latin typeface="Poppins"/>
              </a:rPr>
              <a:t> </a:t>
            </a:r>
            <a:r>
              <a:rPr lang="en-US" sz="2600" dirty="0" err="1">
                <a:solidFill>
                  <a:srgbClr val="FFFFFF"/>
                </a:solidFill>
                <a:latin typeface="Poppins"/>
              </a:rPr>
              <a:t>ut</a:t>
            </a:r>
            <a:r>
              <a:rPr lang="en-US" sz="2600" dirty="0">
                <a:solidFill>
                  <a:srgbClr val="FFFFFF"/>
                </a:solidFill>
                <a:latin typeface="Poppins"/>
              </a:rPr>
              <a:t> labore et dolore magna </a:t>
            </a:r>
            <a:r>
              <a:rPr lang="en-US" sz="2600" dirty="0" err="1">
                <a:solidFill>
                  <a:srgbClr val="FFFFFF"/>
                </a:solidFill>
                <a:latin typeface="Poppins"/>
              </a:rPr>
              <a:t>aliqua</a:t>
            </a:r>
            <a:r>
              <a:rPr lang="en-US" sz="2600" dirty="0">
                <a:solidFill>
                  <a:srgbClr val="FFFFFF"/>
                </a:solidFill>
                <a:latin typeface="Poppins"/>
              </a:rPr>
              <a:t>. Ut </a:t>
            </a:r>
            <a:r>
              <a:rPr lang="en-US" sz="2600" dirty="0" err="1">
                <a:solidFill>
                  <a:srgbClr val="FFFFFF"/>
                </a:solidFill>
                <a:latin typeface="Poppins"/>
              </a:rPr>
              <a:t>enim</a:t>
            </a:r>
            <a:r>
              <a:rPr lang="en-US" sz="2600" dirty="0">
                <a:solidFill>
                  <a:srgbClr val="FFFFFF"/>
                </a:solidFill>
                <a:latin typeface="Poppins"/>
              </a:rPr>
              <a:t> ad minim </a:t>
            </a:r>
            <a:r>
              <a:rPr lang="en-US" sz="2600" dirty="0" err="1">
                <a:solidFill>
                  <a:srgbClr val="FFFFFF"/>
                </a:solidFill>
                <a:latin typeface="Poppins"/>
              </a:rPr>
              <a:t>veniam</a:t>
            </a:r>
            <a:r>
              <a:rPr lang="en-US" sz="2600" dirty="0">
                <a:solidFill>
                  <a:srgbClr val="FFFFFF"/>
                </a:solidFill>
                <a:latin typeface="Poppins"/>
              </a:rPr>
              <a:t>, </a:t>
            </a:r>
            <a:r>
              <a:rPr lang="en-US" sz="2600" dirty="0" err="1">
                <a:solidFill>
                  <a:srgbClr val="FFFFFF"/>
                </a:solidFill>
                <a:latin typeface="Poppins"/>
              </a:rPr>
              <a:t>quis</a:t>
            </a:r>
            <a:r>
              <a:rPr lang="en-US" sz="2600" dirty="0">
                <a:solidFill>
                  <a:srgbClr val="FFFFFF"/>
                </a:solidFill>
                <a:latin typeface="Poppins"/>
              </a:rPr>
              <a:t> </a:t>
            </a:r>
            <a:r>
              <a:rPr lang="en-US" sz="2600" dirty="0" err="1">
                <a:solidFill>
                  <a:srgbClr val="FFFFFF"/>
                </a:solidFill>
                <a:latin typeface="Poppins"/>
              </a:rPr>
              <a:t>nostrud</a:t>
            </a:r>
            <a:r>
              <a:rPr lang="en-US" sz="2600" dirty="0">
                <a:solidFill>
                  <a:srgbClr val="FFFFFF"/>
                </a:solidFill>
                <a:latin typeface="Poppins"/>
              </a:rPr>
              <a:t> exercitation </a:t>
            </a:r>
            <a:r>
              <a:rPr lang="en-US" sz="2600" dirty="0" err="1">
                <a:solidFill>
                  <a:srgbClr val="FFFFFF"/>
                </a:solidFill>
                <a:latin typeface="Poppins"/>
              </a:rPr>
              <a:t>ullamco</a:t>
            </a:r>
            <a:r>
              <a:rPr lang="en-US" sz="2600" dirty="0">
                <a:solidFill>
                  <a:srgbClr val="FFFFFF"/>
                </a:solidFill>
                <a:latin typeface="Poppins"/>
              </a:rPr>
              <a:t> </a:t>
            </a:r>
            <a:r>
              <a:rPr lang="en-US" sz="2600" dirty="0" err="1">
                <a:solidFill>
                  <a:srgbClr val="FFFFFF"/>
                </a:solidFill>
                <a:latin typeface="Poppins"/>
              </a:rPr>
              <a:t>laboris</a:t>
            </a:r>
            <a:r>
              <a:rPr lang="en-US" sz="2600" dirty="0">
                <a:solidFill>
                  <a:srgbClr val="FFFFFF"/>
                </a:solidFill>
                <a:latin typeface="Poppins"/>
              </a:rPr>
              <a:t> nisi </a:t>
            </a:r>
            <a:r>
              <a:rPr lang="en-US" sz="2600" dirty="0" err="1">
                <a:solidFill>
                  <a:srgbClr val="FFFFFF"/>
                </a:solidFill>
                <a:latin typeface="Poppins"/>
              </a:rPr>
              <a:t>ut</a:t>
            </a:r>
            <a:r>
              <a:rPr lang="en-US" sz="2600" dirty="0">
                <a:solidFill>
                  <a:srgbClr val="FFFFFF"/>
                </a:solidFill>
                <a:latin typeface="Poppins"/>
              </a:rPr>
              <a:t> </a:t>
            </a:r>
            <a:r>
              <a:rPr lang="en-US" sz="2600" dirty="0" err="1">
                <a:solidFill>
                  <a:srgbClr val="FFFFFF"/>
                </a:solidFill>
                <a:latin typeface="Poppins"/>
              </a:rPr>
              <a:t>aliquip</a:t>
            </a:r>
            <a:r>
              <a:rPr lang="en-US" sz="2600" dirty="0">
                <a:solidFill>
                  <a:srgbClr val="FFFFFF"/>
                </a:solidFill>
                <a:latin typeface="Poppins"/>
              </a:rPr>
              <a:t> ex </a:t>
            </a:r>
            <a:r>
              <a:rPr lang="en-US" sz="2600" dirty="0" err="1">
                <a:solidFill>
                  <a:srgbClr val="FFFFFF"/>
                </a:solidFill>
                <a:latin typeface="Poppins"/>
              </a:rPr>
              <a:t>ea</a:t>
            </a:r>
            <a:r>
              <a:rPr lang="en-US" sz="2600" dirty="0">
                <a:solidFill>
                  <a:srgbClr val="FFFFFF"/>
                </a:solidFill>
                <a:latin typeface="Poppins"/>
              </a:rPr>
              <a:t> </a:t>
            </a:r>
            <a:r>
              <a:rPr lang="en-US" sz="2600" dirty="0" err="1">
                <a:solidFill>
                  <a:srgbClr val="FFFFFF"/>
                </a:solidFill>
                <a:latin typeface="Poppins"/>
              </a:rPr>
              <a:t>commodo</a:t>
            </a:r>
            <a:r>
              <a:rPr lang="en-US" sz="2600" dirty="0">
                <a:solidFill>
                  <a:srgbClr val="FFFFFF"/>
                </a:solidFill>
                <a:latin typeface="Poppins"/>
              </a:rPr>
              <a:t> </a:t>
            </a:r>
            <a:r>
              <a:rPr lang="en-US" sz="2600" dirty="0" err="1">
                <a:solidFill>
                  <a:srgbClr val="FFFFFF"/>
                </a:solidFill>
                <a:latin typeface="Poppins"/>
              </a:rPr>
              <a:t>consequat</a:t>
            </a:r>
            <a:r>
              <a:rPr lang="en-US" sz="2600" dirty="0">
                <a:solidFill>
                  <a:srgbClr val="FFFFFF"/>
                </a:solidFill>
                <a:latin typeface="Poppins"/>
              </a:rPr>
              <a:t>. </a:t>
            </a:r>
          </a:p>
        </p:txBody>
      </p:sp>
      <p:sp>
        <p:nvSpPr>
          <p:cNvPr id="18" name="TextBox 17">
            <a:extLst>
              <a:ext uri="{FF2B5EF4-FFF2-40B4-BE49-F238E27FC236}">
                <a16:creationId xmlns:a16="http://schemas.microsoft.com/office/drawing/2014/main" id="{A3BEF819-EEE8-4D81-A4D9-D0CD50472A6C}"/>
              </a:ext>
            </a:extLst>
          </p:cNvPr>
          <p:cNvSpPr txBox="1"/>
          <p:nvPr/>
        </p:nvSpPr>
        <p:spPr>
          <a:xfrm>
            <a:off x="1975371" y="8274018"/>
            <a:ext cx="3208126" cy="447675"/>
          </a:xfrm>
          <a:prstGeom prst="rect">
            <a:avLst/>
          </a:prstGeom>
        </p:spPr>
        <p:txBody>
          <a:bodyPr lIns="0" tIns="0" rIns="0" bIns="0" rtlCol="0" anchor="t">
            <a:spAutoFit/>
          </a:bodyPr>
          <a:lstStyle/>
          <a:p>
            <a:pPr algn="ctr">
              <a:lnSpc>
                <a:spcPts val="3340"/>
              </a:lnSpc>
            </a:pPr>
            <a:r>
              <a:rPr lang="en-US" sz="2784">
                <a:solidFill>
                  <a:srgbClr val="FFFFFF"/>
                </a:solidFill>
                <a:latin typeface="Poppins Semi-Bold"/>
              </a:rPr>
              <a:t>Title </a:t>
            </a:r>
          </a:p>
        </p:txBody>
      </p:sp>
      <p:sp>
        <p:nvSpPr>
          <p:cNvPr id="19" name="TextBox 18">
            <a:extLst>
              <a:ext uri="{FF2B5EF4-FFF2-40B4-BE49-F238E27FC236}">
                <a16:creationId xmlns:a16="http://schemas.microsoft.com/office/drawing/2014/main" id="{9AEDEC44-1D6D-4FC3-BBF3-D6764963FE3D}"/>
              </a:ext>
            </a:extLst>
          </p:cNvPr>
          <p:cNvSpPr txBox="1"/>
          <p:nvPr/>
        </p:nvSpPr>
        <p:spPr>
          <a:xfrm>
            <a:off x="7053274" y="8274018"/>
            <a:ext cx="3366083" cy="447675"/>
          </a:xfrm>
          <a:prstGeom prst="rect">
            <a:avLst/>
          </a:prstGeom>
        </p:spPr>
        <p:txBody>
          <a:bodyPr lIns="0" tIns="0" rIns="0" bIns="0" rtlCol="0" anchor="t">
            <a:spAutoFit/>
          </a:bodyPr>
          <a:lstStyle/>
          <a:p>
            <a:pPr algn="ctr">
              <a:lnSpc>
                <a:spcPts val="3340"/>
              </a:lnSpc>
            </a:pPr>
            <a:r>
              <a:rPr lang="en-US" sz="2784">
                <a:solidFill>
                  <a:srgbClr val="FFFFFF"/>
                </a:solidFill>
                <a:latin typeface="Poppins Semi-Bold"/>
              </a:rPr>
              <a:t>Title</a:t>
            </a:r>
          </a:p>
        </p:txBody>
      </p:sp>
      <p:sp>
        <p:nvSpPr>
          <p:cNvPr id="20" name="TextBox 19">
            <a:extLst>
              <a:ext uri="{FF2B5EF4-FFF2-40B4-BE49-F238E27FC236}">
                <a16:creationId xmlns:a16="http://schemas.microsoft.com/office/drawing/2014/main" id="{64CBC5EB-C483-4DAA-87CE-ADFEAC195EFB}"/>
              </a:ext>
            </a:extLst>
          </p:cNvPr>
          <p:cNvSpPr txBox="1"/>
          <p:nvPr/>
        </p:nvSpPr>
        <p:spPr>
          <a:xfrm>
            <a:off x="11933728" y="8274018"/>
            <a:ext cx="3918936" cy="447675"/>
          </a:xfrm>
          <a:prstGeom prst="rect">
            <a:avLst/>
          </a:prstGeom>
        </p:spPr>
        <p:txBody>
          <a:bodyPr lIns="0" tIns="0" rIns="0" bIns="0" rtlCol="0" anchor="t">
            <a:spAutoFit/>
          </a:bodyPr>
          <a:lstStyle/>
          <a:p>
            <a:pPr algn="ctr">
              <a:lnSpc>
                <a:spcPts val="3340"/>
              </a:lnSpc>
            </a:pPr>
            <a:r>
              <a:rPr lang="en-US" sz="2784">
                <a:solidFill>
                  <a:srgbClr val="FFFFFF"/>
                </a:solidFill>
                <a:latin typeface="Poppins Semi-Bold"/>
              </a:rPr>
              <a:t>Title</a:t>
            </a:r>
          </a:p>
        </p:txBody>
      </p:sp>
    </p:spTree>
    <p:extLst>
      <p:ext uri="{BB962C8B-B14F-4D97-AF65-F5344CB8AC3E}">
        <p14:creationId xmlns:p14="http://schemas.microsoft.com/office/powerpoint/2010/main" val="782777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5">
            <a:extLst>
              <a:ext uri="{FF2B5EF4-FFF2-40B4-BE49-F238E27FC236}">
                <a16:creationId xmlns:a16="http://schemas.microsoft.com/office/drawing/2014/main" id="{320C124A-9597-44D5-9D6D-26DE22806D94}"/>
              </a:ext>
            </a:extLst>
          </p:cNvPr>
          <p:cNvGrpSpPr/>
          <p:nvPr/>
        </p:nvGrpSpPr>
        <p:grpSpPr>
          <a:xfrm rot="-2700000">
            <a:off x="1299939" y="2507571"/>
            <a:ext cx="1309659" cy="1309659"/>
            <a:chOff x="0" y="0"/>
            <a:chExt cx="812800" cy="812800"/>
          </a:xfrm>
        </p:grpSpPr>
        <p:sp>
          <p:nvSpPr>
            <p:cNvPr id="5" name="Freeform 6">
              <a:extLst>
                <a:ext uri="{FF2B5EF4-FFF2-40B4-BE49-F238E27FC236}">
                  <a16:creationId xmlns:a16="http://schemas.microsoft.com/office/drawing/2014/main" id="{A627BF3D-059E-4914-9CB0-3D3D7E87D6AE}"/>
                </a:ext>
              </a:extLst>
            </p:cNvPr>
            <p:cNvSpPr/>
            <p:nvPr/>
          </p:nvSpPr>
          <p:spPr>
            <a:xfrm>
              <a:off x="0" y="0"/>
              <a:ext cx="812800" cy="812800"/>
            </a:xfrm>
            <a:custGeom>
              <a:avLst/>
              <a:gdLst/>
              <a:ahLst/>
              <a:cxnLst/>
              <a:rect l="l" t="t" r="r" b="b"/>
              <a:pathLst>
                <a:path w="812800" h="812800">
                  <a:moveTo>
                    <a:pt x="118228" y="0"/>
                  </a:moveTo>
                  <a:lnTo>
                    <a:pt x="694572" y="0"/>
                  </a:lnTo>
                  <a:cubicBezTo>
                    <a:pt x="725928" y="0"/>
                    <a:pt x="756000" y="12456"/>
                    <a:pt x="778172" y="34628"/>
                  </a:cubicBezTo>
                  <a:cubicBezTo>
                    <a:pt x="800344" y="56800"/>
                    <a:pt x="812800" y="86872"/>
                    <a:pt x="812800" y="118228"/>
                  </a:cubicBezTo>
                  <a:lnTo>
                    <a:pt x="812800" y="694572"/>
                  </a:lnTo>
                  <a:cubicBezTo>
                    <a:pt x="812800" y="725928"/>
                    <a:pt x="800344" y="756000"/>
                    <a:pt x="778172" y="778172"/>
                  </a:cubicBezTo>
                  <a:cubicBezTo>
                    <a:pt x="756000" y="800344"/>
                    <a:pt x="725928" y="812800"/>
                    <a:pt x="694572" y="812800"/>
                  </a:cubicBezTo>
                  <a:lnTo>
                    <a:pt x="118228" y="812800"/>
                  </a:lnTo>
                  <a:cubicBezTo>
                    <a:pt x="86872" y="812800"/>
                    <a:pt x="56800" y="800344"/>
                    <a:pt x="34628" y="778172"/>
                  </a:cubicBezTo>
                  <a:cubicBezTo>
                    <a:pt x="12456" y="756000"/>
                    <a:pt x="0" y="725928"/>
                    <a:pt x="0" y="694572"/>
                  </a:cubicBezTo>
                  <a:lnTo>
                    <a:pt x="0" y="118228"/>
                  </a:lnTo>
                  <a:cubicBezTo>
                    <a:pt x="0" y="86872"/>
                    <a:pt x="12456" y="56800"/>
                    <a:pt x="34628" y="34628"/>
                  </a:cubicBezTo>
                  <a:cubicBezTo>
                    <a:pt x="56800" y="12456"/>
                    <a:pt x="86872" y="0"/>
                    <a:pt x="118228" y="0"/>
                  </a:cubicBezTo>
                  <a:close/>
                </a:path>
              </a:pathLst>
            </a:custGeom>
            <a:solidFill>
              <a:srgbClr val="FFFFFF">
                <a:alpha val="9804"/>
              </a:srgbClr>
            </a:solidFill>
          </p:spPr>
        </p:sp>
        <p:sp>
          <p:nvSpPr>
            <p:cNvPr id="6" name="TextBox 7">
              <a:extLst>
                <a:ext uri="{FF2B5EF4-FFF2-40B4-BE49-F238E27FC236}">
                  <a16:creationId xmlns:a16="http://schemas.microsoft.com/office/drawing/2014/main" id="{F94D0780-0111-4821-B0D1-93579E809A70}"/>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7" name="Group 8">
            <a:extLst>
              <a:ext uri="{FF2B5EF4-FFF2-40B4-BE49-F238E27FC236}">
                <a16:creationId xmlns:a16="http://schemas.microsoft.com/office/drawing/2014/main" id="{2FFEFEEC-9927-4B93-AAE8-0421EDBE619F}"/>
              </a:ext>
            </a:extLst>
          </p:cNvPr>
          <p:cNvGrpSpPr/>
          <p:nvPr/>
        </p:nvGrpSpPr>
        <p:grpSpPr>
          <a:xfrm>
            <a:off x="1299939" y="2507571"/>
            <a:ext cx="1309659" cy="1309659"/>
            <a:chOff x="0" y="0"/>
            <a:chExt cx="812800" cy="812800"/>
          </a:xfrm>
        </p:grpSpPr>
        <p:sp>
          <p:nvSpPr>
            <p:cNvPr id="8" name="Freeform 9">
              <a:extLst>
                <a:ext uri="{FF2B5EF4-FFF2-40B4-BE49-F238E27FC236}">
                  <a16:creationId xmlns:a16="http://schemas.microsoft.com/office/drawing/2014/main" id="{A1502251-BB0B-4CC8-88F9-B3004F80E3D1}"/>
                </a:ext>
              </a:extLst>
            </p:cNvPr>
            <p:cNvSpPr/>
            <p:nvPr/>
          </p:nvSpPr>
          <p:spPr>
            <a:xfrm>
              <a:off x="0" y="0"/>
              <a:ext cx="812800" cy="812800"/>
            </a:xfrm>
            <a:custGeom>
              <a:avLst/>
              <a:gdLst/>
              <a:ahLst/>
              <a:cxnLst/>
              <a:rect l="l" t="t" r="r" b="b"/>
              <a:pathLst>
                <a:path w="812800" h="812800">
                  <a:moveTo>
                    <a:pt x="147785" y="0"/>
                  </a:moveTo>
                  <a:lnTo>
                    <a:pt x="665015" y="0"/>
                  </a:lnTo>
                  <a:cubicBezTo>
                    <a:pt x="704210" y="0"/>
                    <a:pt x="741800" y="15570"/>
                    <a:pt x="769515" y="43285"/>
                  </a:cubicBezTo>
                  <a:cubicBezTo>
                    <a:pt x="797230" y="71000"/>
                    <a:pt x="812800" y="108590"/>
                    <a:pt x="812800" y="147785"/>
                  </a:cubicBezTo>
                  <a:lnTo>
                    <a:pt x="812800" y="665015"/>
                  </a:lnTo>
                  <a:cubicBezTo>
                    <a:pt x="812800" y="704210"/>
                    <a:pt x="797230" y="741800"/>
                    <a:pt x="769515" y="769515"/>
                  </a:cubicBezTo>
                  <a:cubicBezTo>
                    <a:pt x="741800" y="797230"/>
                    <a:pt x="704210" y="812800"/>
                    <a:pt x="665015" y="812800"/>
                  </a:cubicBezTo>
                  <a:lnTo>
                    <a:pt x="147785" y="812800"/>
                  </a:lnTo>
                  <a:cubicBezTo>
                    <a:pt x="108590" y="812800"/>
                    <a:pt x="71000" y="797230"/>
                    <a:pt x="43285" y="769515"/>
                  </a:cubicBezTo>
                  <a:cubicBezTo>
                    <a:pt x="15570" y="741800"/>
                    <a:pt x="0" y="704210"/>
                    <a:pt x="0" y="665015"/>
                  </a:cubicBezTo>
                  <a:lnTo>
                    <a:pt x="0" y="147785"/>
                  </a:lnTo>
                  <a:cubicBezTo>
                    <a:pt x="0" y="108590"/>
                    <a:pt x="15570" y="71000"/>
                    <a:pt x="43285" y="43285"/>
                  </a:cubicBezTo>
                  <a:cubicBezTo>
                    <a:pt x="71000" y="15570"/>
                    <a:pt x="108590" y="0"/>
                    <a:pt x="147785" y="0"/>
                  </a:cubicBezTo>
                  <a:close/>
                </a:path>
              </a:pathLst>
            </a:custGeom>
            <a:solidFill>
              <a:srgbClr val="FFD22F"/>
            </a:solidFill>
            <a:ln cap="rnd">
              <a:noFill/>
              <a:prstDash val="solid"/>
              <a:round/>
            </a:ln>
          </p:spPr>
        </p:sp>
        <p:sp>
          <p:nvSpPr>
            <p:cNvPr id="9" name="TextBox 10">
              <a:extLst>
                <a:ext uri="{FF2B5EF4-FFF2-40B4-BE49-F238E27FC236}">
                  <a16:creationId xmlns:a16="http://schemas.microsoft.com/office/drawing/2014/main" id="{41D97AF1-FBFE-481B-B736-E13BC0C0F114}"/>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10" name="Group 11">
            <a:extLst>
              <a:ext uri="{FF2B5EF4-FFF2-40B4-BE49-F238E27FC236}">
                <a16:creationId xmlns:a16="http://schemas.microsoft.com/office/drawing/2014/main" id="{3A9E31AF-6E48-4809-8A67-7A7A4CDB69A5}"/>
              </a:ext>
            </a:extLst>
          </p:cNvPr>
          <p:cNvGrpSpPr/>
          <p:nvPr/>
        </p:nvGrpSpPr>
        <p:grpSpPr>
          <a:xfrm>
            <a:off x="1386662" y="2594293"/>
            <a:ext cx="1136214" cy="1136214"/>
            <a:chOff x="0" y="0"/>
            <a:chExt cx="812800" cy="812800"/>
          </a:xfrm>
        </p:grpSpPr>
        <p:sp>
          <p:nvSpPr>
            <p:cNvPr id="11" name="Freeform 12">
              <a:extLst>
                <a:ext uri="{FF2B5EF4-FFF2-40B4-BE49-F238E27FC236}">
                  <a16:creationId xmlns:a16="http://schemas.microsoft.com/office/drawing/2014/main" id="{8C94355A-3502-4F39-9AFC-D75E03E7928F}"/>
                </a:ext>
              </a:extLst>
            </p:cNvPr>
            <p:cNvSpPr/>
            <p:nvPr/>
          </p:nvSpPr>
          <p:spPr>
            <a:xfrm>
              <a:off x="0" y="0"/>
              <a:ext cx="812800" cy="812800"/>
            </a:xfrm>
            <a:custGeom>
              <a:avLst/>
              <a:gdLst/>
              <a:ahLst/>
              <a:cxnLst/>
              <a:rect l="l" t="t" r="r" b="b"/>
              <a:pathLst>
                <a:path w="812800" h="812800">
                  <a:moveTo>
                    <a:pt x="136276" y="0"/>
                  </a:moveTo>
                  <a:lnTo>
                    <a:pt x="676524" y="0"/>
                  </a:lnTo>
                  <a:cubicBezTo>
                    <a:pt x="751787" y="0"/>
                    <a:pt x="812800" y="61013"/>
                    <a:pt x="812800" y="136276"/>
                  </a:cubicBezTo>
                  <a:lnTo>
                    <a:pt x="812800" y="676524"/>
                  </a:lnTo>
                  <a:cubicBezTo>
                    <a:pt x="812800" y="751787"/>
                    <a:pt x="751787" y="812800"/>
                    <a:pt x="676524" y="812800"/>
                  </a:cubicBezTo>
                  <a:lnTo>
                    <a:pt x="136276" y="812800"/>
                  </a:lnTo>
                  <a:cubicBezTo>
                    <a:pt x="61013" y="812800"/>
                    <a:pt x="0" y="751787"/>
                    <a:pt x="0" y="676524"/>
                  </a:cubicBezTo>
                  <a:lnTo>
                    <a:pt x="0" y="136276"/>
                  </a:lnTo>
                  <a:cubicBezTo>
                    <a:pt x="0" y="61013"/>
                    <a:pt x="61013" y="0"/>
                    <a:pt x="136276" y="0"/>
                  </a:cubicBezTo>
                  <a:close/>
                </a:path>
              </a:pathLst>
            </a:custGeom>
            <a:solidFill>
              <a:srgbClr val="FFD22F"/>
            </a:solidFill>
            <a:ln w="38100" cap="sq">
              <a:solidFill>
                <a:srgbClr val="00442E"/>
              </a:solidFill>
              <a:prstDash val="solid"/>
              <a:miter/>
            </a:ln>
          </p:spPr>
        </p:sp>
        <p:sp>
          <p:nvSpPr>
            <p:cNvPr id="12" name="TextBox 13">
              <a:extLst>
                <a:ext uri="{FF2B5EF4-FFF2-40B4-BE49-F238E27FC236}">
                  <a16:creationId xmlns:a16="http://schemas.microsoft.com/office/drawing/2014/main" id="{19E8246B-C821-4B08-A2DE-29F2ADEDC554}"/>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sp>
        <p:nvSpPr>
          <p:cNvPr id="13" name="TextBox 17">
            <a:extLst>
              <a:ext uri="{FF2B5EF4-FFF2-40B4-BE49-F238E27FC236}">
                <a16:creationId xmlns:a16="http://schemas.microsoft.com/office/drawing/2014/main" id="{B9ED6B9E-442D-4E9D-B54D-FF04949617F0}"/>
              </a:ext>
            </a:extLst>
          </p:cNvPr>
          <p:cNvSpPr txBox="1"/>
          <p:nvPr/>
        </p:nvSpPr>
        <p:spPr>
          <a:xfrm>
            <a:off x="1299939" y="4264163"/>
            <a:ext cx="10316848" cy="3518688"/>
          </a:xfrm>
          <a:prstGeom prst="rect">
            <a:avLst/>
          </a:prstGeom>
        </p:spPr>
        <p:txBody>
          <a:bodyPr lIns="0" tIns="0" rIns="0" bIns="0" rtlCol="0" anchor="t">
            <a:spAutoFit/>
          </a:bodyPr>
          <a:lstStyle/>
          <a:p>
            <a:pPr algn="just">
              <a:lnSpc>
                <a:spcPts val="3494"/>
              </a:lnSpc>
            </a:pPr>
            <a:r>
              <a:rPr lang="en-US" sz="2687">
                <a:solidFill>
                  <a:srgbClr val="FFFFFF"/>
                </a:solidFill>
                <a:latin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TextBox 18">
            <a:extLst>
              <a:ext uri="{FF2B5EF4-FFF2-40B4-BE49-F238E27FC236}">
                <a16:creationId xmlns:a16="http://schemas.microsoft.com/office/drawing/2014/main" id="{37CAB2D3-4E63-4251-B543-CF38E89BE8D3}"/>
              </a:ext>
            </a:extLst>
          </p:cNvPr>
          <p:cNvSpPr txBox="1"/>
          <p:nvPr/>
        </p:nvSpPr>
        <p:spPr>
          <a:xfrm>
            <a:off x="1578326" y="2512857"/>
            <a:ext cx="796232" cy="1125864"/>
          </a:xfrm>
          <a:prstGeom prst="rect">
            <a:avLst/>
          </a:prstGeom>
        </p:spPr>
        <p:txBody>
          <a:bodyPr lIns="0" tIns="0" rIns="0" bIns="0" rtlCol="0" anchor="t">
            <a:spAutoFit/>
          </a:bodyPr>
          <a:lstStyle/>
          <a:p>
            <a:pPr algn="ctr">
              <a:lnSpc>
                <a:spcPts val="8819"/>
              </a:lnSpc>
              <a:spcBef>
                <a:spcPct val="0"/>
              </a:spcBef>
            </a:pPr>
            <a:r>
              <a:rPr lang="en-US" sz="6299">
                <a:solidFill>
                  <a:srgbClr val="00442E"/>
                </a:solidFill>
                <a:latin typeface="Poppins Bold"/>
              </a:rPr>
              <a:t>1</a:t>
            </a:r>
          </a:p>
        </p:txBody>
      </p:sp>
      <p:sp>
        <p:nvSpPr>
          <p:cNvPr id="15" name="TextBox 19">
            <a:extLst>
              <a:ext uri="{FF2B5EF4-FFF2-40B4-BE49-F238E27FC236}">
                <a16:creationId xmlns:a16="http://schemas.microsoft.com/office/drawing/2014/main" id="{98A124B7-0108-4079-8C5B-8EF647ABD630}"/>
              </a:ext>
            </a:extLst>
          </p:cNvPr>
          <p:cNvSpPr txBox="1"/>
          <p:nvPr/>
        </p:nvSpPr>
        <p:spPr>
          <a:xfrm>
            <a:off x="3183158" y="2503332"/>
            <a:ext cx="8989687" cy="1105216"/>
          </a:xfrm>
          <a:prstGeom prst="rect">
            <a:avLst/>
          </a:prstGeom>
        </p:spPr>
        <p:txBody>
          <a:bodyPr lIns="0" tIns="0" rIns="0" bIns="0" rtlCol="0" anchor="t">
            <a:spAutoFit/>
          </a:bodyPr>
          <a:lstStyle/>
          <a:p>
            <a:pPr>
              <a:lnSpc>
                <a:spcPts val="8519"/>
              </a:lnSpc>
              <a:spcBef>
                <a:spcPct val="0"/>
              </a:spcBef>
            </a:pPr>
            <a:r>
              <a:rPr lang="en-US" sz="6085" dirty="0">
                <a:solidFill>
                  <a:srgbClr val="FFFFFF"/>
                </a:solidFill>
                <a:latin typeface="Poppins Semi-Bold"/>
              </a:rPr>
              <a:t>TITLE</a:t>
            </a:r>
          </a:p>
        </p:txBody>
      </p:sp>
    </p:spTree>
    <p:extLst>
      <p:ext uri="{BB962C8B-B14F-4D97-AF65-F5344CB8AC3E}">
        <p14:creationId xmlns:p14="http://schemas.microsoft.com/office/powerpoint/2010/main" val="1548973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A4F9C87-99DB-45A2-9850-178E602CCE16}"/>
              </a:ext>
            </a:extLst>
          </p:cNvPr>
          <p:cNvGrpSpPr/>
          <p:nvPr/>
        </p:nvGrpSpPr>
        <p:grpSpPr>
          <a:xfrm rot="-2700000">
            <a:off x="7198761" y="2507571"/>
            <a:ext cx="1309659" cy="1309659"/>
            <a:chOff x="0" y="0"/>
            <a:chExt cx="812800" cy="812800"/>
          </a:xfrm>
        </p:grpSpPr>
        <p:sp>
          <p:nvSpPr>
            <p:cNvPr id="5" name="Freeform 4">
              <a:extLst>
                <a:ext uri="{FF2B5EF4-FFF2-40B4-BE49-F238E27FC236}">
                  <a16:creationId xmlns:a16="http://schemas.microsoft.com/office/drawing/2014/main" id="{C49F0A97-0BBA-4801-BBDE-360CE8ED987D}"/>
                </a:ext>
              </a:extLst>
            </p:cNvPr>
            <p:cNvSpPr/>
            <p:nvPr/>
          </p:nvSpPr>
          <p:spPr>
            <a:xfrm>
              <a:off x="0" y="0"/>
              <a:ext cx="812800" cy="812800"/>
            </a:xfrm>
            <a:custGeom>
              <a:avLst/>
              <a:gdLst/>
              <a:ahLst/>
              <a:cxnLst/>
              <a:rect l="l" t="t" r="r" b="b"/>
              <a:pathLst>
                <a:path w="812800" h="812800">
                  <a:moveTo>
                    <a:pt x="118228" y="0"/>
                  </a:moveTo>
                  <a:lnTo>
                    <a:pt x="694572" y="0"/>
                  </a:lnTo>
                  <a:cubicBezTo>
                    <a:pt x="725928" y="0"/>
                    <a:pt x="756000" y="12456"/>
                    <a:pt x="778172" y="34628"/>
                  </a:cubicBezTo>
                  <a:cubicBezTo>
                    <a:pt x="800344" y="56800"/>
                    <a:pt x="812800" y="86872"/>
                    <a:pt x="812800" y="118228"/>
                  </a:cubicBezTo>
                  <a:lnTo>
                    <a:pt x="812800" y="694572"/>
                  </a:lnTo>
                  <a:cubicBezTo>
                    <a:pt x="812800" y="725928"/>
                    <a:pt x="800344" y="756000"/>
                    <a:pt x="778172" y="778172"/>
                  </a:cubicBezTo>
                  <a:cubicBezTo>
                    <a:pt x="756000" y="800344"/>
                    <a:pt x="725928" y="812800"/>
                    <a:pt x="694572" y="812800"/>
                  </a:cubicBezTo>
                  <a:lnTo>
                    <a:pt x="118228" y="812800"/>
                  </a:lnTo>
                  <a:cubicBezTo>
                    <a:pt x="86872" y="812800"/>
                    <a:pt x="56800" y="800344"/>
                    <a:pt x="34628" y="778172"/>
                  </a:cubicBezTo>
                  <a:cubicBezTo>
                    <a:pt x="12456" y="756000"/>
                    <a:pt x="0" y="725928"/>
                    <a:pt x="0" y="694572"/>
                  </a:cubicBezTo>
                  <a:lnTo>
                    <a:pt x="0" y="118228"/>
                  </a:lnTo>
                  <a:cubicBezTo>
                    <a:pt x="0" y="86872"/>
                    <a:pt x="12456" y="56800"/>
                    <a:pt x="34628" y="34628"/>
                  </a:cubicBezTo>
                  <a:cubicBezTo>
                    <a:pt x="56800" y="12456"/>
                    <a:pt x="86872" y="0"/>
                    <a:pt x="118228" y="0"/>
                  </a:cubicBezTo>
                  <a:close/>
                </a:path>
              </a:pathLst>
            </a:custGeom>
            <a:solidFill>
              <a:srgbClr val="FFFFFF">
                <a:alpha val="9804"/>
              </a:srgbClr>
            </a:solidFill>
          </p:spPr>
        </p:sp>
        <p:sp>
          <p:nvSpPr>
            <p:cNvPr id="6" name="TextBox 5">
              <a:extLst>
                <a:ext uri="{FF2B5EF4-FFF2-40B4-BE49-F238E27FC236}">
                  <a16:creationId xmlns:a16="http://schemas.microsoft.com/office/drawing/2014/main" id="{3B50C4CE-1BE1-4390-A6CB-BA016D29D818}"/>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7" name="Group 6">
            <a:extLst>
              <a:ext uri="{FF2B5EF4-FFF2-40B4-BE49-F238E27FC236}">
                <a16:creationId xmlns:a16="http://schemas.microsoft.com/office/drawing/2014/main" id="{7DDAFF29-90B2-412A-87A7-A1962E6D22B5}"/>
              </a:ext>
            </a:extLst>
          </p:cNvPr>
          <p:cNvGrpSpPr/>
          <p:nvPr/>
        </p:nvGrpSpPr>
        <p:grpSpPr>
          <a:xfrm>
            <a:off x="7198761" y="2507571"/>
            <a:ext cx="1309659" cy="1309659"/>
            <a:chOff x="0" y="0"/>
            <a:chExt cx="812800" cy="812800"/>
          </a:xfrm>
        </p:grpSpPr>
        <p:sp>
          <p:nvSpPr>
            <p:cNvPr id="8" name="Freeform 7">
              <a:extLst>
                <a:ext uri="{FF2B5EF4-FFF2-40B4-BE49-F238E27FC236}">
                  <a16:creationId xmlns:a16="http://schemas.microsoft.com/office/drawing/2014/main" id="{CA6514AA-A9E0-4C7D-AB98-8F616AF8858B}"/>
                </a:ext>
              </a:extLst>
            </p:cNvPr>
            <p:cNvSpPr/>
            <p:nvPr/>
          </p:nvSpPr>
          <p:spPr>
            <a:xfrm>
              <a:off x="0" y="0"/>
              <a:ext cx="812800" cy="812800"/>
            </a:xfrm>
            <a:custGeom>
              <a:avLst/>
              <a:gdLst/>
              <a:ahLst/>
              <a:cxnLst/>
              <a:rect l="l" t="t" r="r" b="b"/>
              <a:pathLst>
                <a:path w="812800" h="812800">
                  <a:moveTo>
                    <a:pt x="147785" y="0"/>
                  </a:moveTo>
                  <a:lnTo>
                    <a:pt x="665015" y="0"/>
                  </a:lnTo>
                  <a:cubicBezTo>
                    <a:pt x="704210" y="0"/>
                    <a:pt x="741800" y="15570"/>
                    <a:pt x="769515" y="43285"/>
                  </a:cubicBezTo>
                  <a:cubicBezTo>
                    <a:pt x="797230" y="71000"/>
                    <a:pt x="812800" y="108590"/>
                    <a:pt x="812800" y="147785"/>
                  </a:cubicBezTo>
                  <a:lnTo>
                    <a:pt x="812800" y="665015"/>
                  </a:lnTo>
                  <a:cubicBezTo>
                    <a:pt x="812800" y="704210"/>
                    <a:pt x="797230" y="741800"/>
                    <a:pt x="769515" y="769515"/>
                  </a:cubicBezTo>
                  <a:cubicBezTo>
                    <a:pt x="741800" y="797230"/>
                    <a:pt x="704210" y="812800"/>
                    <a:pt x="665015" y="812800"/>
                  </a:cubicBezTo>
                  <a:lnTo>
                    <a:pt x="147785" y="812800"/>
                  </a:lnTo>
                  <a:cubicBezTo>
                    <a:pt x="108590" y="812800"/>
                    <a:pt x="71000" y="797230"/>
                    <a:pt x="43285" y="769515"/>
                  </a:cubicBezTo>
                  <a:cubicBezTo>
                    <a:pt x="15570" y="741800"/>
                    <a:pt x="0" y="704210"/>
                    <a:pt x="0" y="665015"/>
                  </a:cubicBezTo>
                  <a:lnTo>
                    <a:pt x="0" y="147785"/>
                  </a:lnTo>
                  <a:cubicBezTo>
                    <a:pt x="0" y="108590"/>
                    <a:pt x="15570" y="71000"/>
                    <a:pt x="43285" y="43285"/>
                  </a:cubicBezTo>
                  <a:cubicBezTo>
                    <a:pt x="71000" y="15570"/>
                    <a:pt x="108590" y="0"/>
                    <a:pt x="147785" y="0"/>
                  </a:cubicBezTo>
                  <a:close/>
                </a:path>
              </a:pathLst>
            </a:custGeom>
            <a:solidFill>
              <a:srgbClr val="FFD22F"/>
            </a:solidFill>
            <a:ln cap="rnd">
              <a:noFill/>
              <a:prstDash val="solid"/>
              <a:round/>
            </a:ln>
          </p:spPr>
        </p:sp>
        <p:sp>
          <p:nvSpPr>
            <p:cNvPr id="9" name="TextBox 8">
              <a:extLst>
                <a:ext uri="{FF2B5EF4-FFF2-40B4-BE49-F238E27FC236}">
                  <a16:creationId xmlns:a16="http://schemas.microsoft.com/office/drawing/2014/main" id="{688BF77A-1334-4230-B24A-4AEB2AE446F8}"/>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10" name="Group 9">
            <a:extLst>
              <a:ext uri="{FF2B5EF4-FFF2-40B4-BE49-F238E27FC236}">
                <a16:creationId xmlns:a16="http://schemas.microsoft.com/office/drawing/2014/main" id="{2268F413-6ECA-4416-B943-AC289F0C9BF1}"/>
              </a:ext>
            </a:extLst>
          </p:cNvPr>
          <p:cNvGrpSpPr/>
          <p:nvPr/>
        </p:nvGrpSpPr>
        <p:grpSpPr>
          <a:xfrm>
            <a:off x="7285483" y="2594293"/>
            <a:ext cx="1136214" cy="1136214"/>
            <a:chOff x="0" y="0"/>
            <a:chExt cx="812800" cy="812800"/>
          </a:xfrm>
        </p:grpSpPr>
        <p:sp>
          <p:nvSpPr>
            <p:cNvPr id="11" name="Freeform 10">
              <a:extLst>
                <a:ext uri="{FF2B5EF4-FFF2-40B4-BE49-F238E27FC236}">
                  <a16:creationId xmlns:a16="http://schemas.microsoft.com/office/drawing/2014/main" id="{7F9A7CC9-D4C6-4526-AE90-68D95E997E3B}"/>
                </a:ext>
              </a:extLst>
            </p:cNvPr>
            <p:cNvSpPr/>
            <p:nvPr/>
          </p:nvSpPr>
          <p:spPr>
            <a:xfrm>
              <a:off x="0" y="0"/>
              <a:ext cx="812800" cy="812800"/>
            </a:xfrm>
            <a:custGeom>
              <a:avLst/>
              <a:gdLst/>
              <a:ahLst/>
              <a:cxnLst/>
              <a:rect l="l" t="t" r="r" b="b"/>
              <a:pathLst>
                <a:path w="812800" h="812800">
                  <a:moveTo>
                    <a:pt x="136276" y="0"/>
                  </a:moveTo>
                  <a:lnTo>
                    <a:pt x="676524" y="0"/>
                  </a:lnTo>
                  <a:cubicBezTo>
                    <a:pt x="751787" y="0"/>
                    <a:pt x="812800" y="61013"/>
                    <a:pt x="812800" y="136276"/>
                  </a:cubicBezTo>
                  <a:lnTo>
                    <a:pt x="812800" y="676524"/>
                  </a:lnTo>
                  <a:cubicBezTo>
                    <a:pt x="812800" y="751787"/>
                    <a:pt x="751787" y="812800"/>
                    <a:pt x="676524" y="812800"/>
                  </a:cubicBezTo>
                  <a:lnTo>
                    <a:pt x="136276" y="812800"/>
                  </a:lnTo>
                  <a:cubicBezTo>
                    <a:pt x="61013" y="812800"/>
                    <a:pt x="0" y="751787"/>
                    <a:pt x="0" y="676524"/>
                  </a:cubicBezTo>
                  <a:lnTo>
                    <a:pt x="0" y="136276"/>
                  </a:lnTo>
                  <a:cubicBezTo>
                    <a:pt x="0" y="61013"/>
                    <a:pt x="61013" y="0"/>
                    <a:pt x="136276" y="0"/>
                  </a:cubicBezTo>
                  <a:close/>
                </a:path>
              </a:pathLst>
            </a:custGeom>
            <a:solidFill>
              <a:srgbClr val="FFD22F"/>
            </a:solidFill>
            <a:ln w="38100" cap="sq">
              <a:solidFill>
                <a:srgbClr val="00442E"/>
              </a:solidFill>
              <a:prstDash val="solid"/>
              <a:miter/>
            </a:ln>
          </p:spPr>
        </p:sp>
        <p:sp>
          <p:nvSpPr>
            <p:cNvPr id="12" name="TextBox 11">
              <a:extLst>
                <a:ext uri="{FF2B5EF4-FFF2-40B4-BE49-F238E27FC236}">
                  <a16:creationId xmlns:a16="http://schemas.microsoft.com/office/drawing/2014/main" id="{B8F421E1-E5BE-409B-9B7F-71E6E4517A15}"/>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sp>
        <p:nvSpPr>
          <p:cNvPr id="13" name="TextBox 19">
            <a:extLst>
              <a:ext uri="{FF2B5EF4-FFF2-40B4-BE49-F238E27FC236}">
                <a16:creationId xmlns:a16="http://schemas.microsoft.com/office/drawing/2014/main" id="{8DBECD46-4B3B-4DE5-8D97-4F4CCC0A1BC6}"/>
              </a:ext>
            </a:extLst>
          </p:cNvPr>
          <p:cNvSpPr txBox="1"/>
          <p:nvPr/>
        </p:nvSpPr>
        <p:spPr>
          <a:xfrm>
            <a:off x="7477148" y="2512857"/>
            <a:ext cx="796232" cy="1125864"/>
          </a:xfrm>
          <a:prstGeom prst="rect">
            <a:avLst/>
          </a:prstGeom>
        </p:spPr>
        <p:txBody>
          <a:bodyPr lIns="0" tIns="0" rIns="0" bIns="0" rtlCol="0" anchor="t">
            <a:spAutoFit/>
          </a:bodyPr>
          <a:lstStyle/>
          <a:p>
            <a:pPr algn="ctr">
              <a:lnSpc>
                <a:spcPts val="8819"/>
              </a:lnSpc>
              <a:spcBef>
                <a:spcPct val="0"/>
              </a:spcBef>
            </a:pPr>
            <a:r>
              <a:rPr lang="en-US" sz="6299">
                <a:solidFill>
                  <a:srgbClr val="00442E"/>
                </a:solidFill>
                <a:latin typeface="Poppins Bold"/>
              </a:rPr>
              <a:t>2</a:t>
            </a:r>
          </a:p>
        </p:txBody>
      </p:sp>
      <p:sp>
        <p:nvSpPr>
          <p:cNvPr id="14" name="TextBox 20">
            <a:extLst>
              <a:ext uri="{FF2B5EF4-FFF2-40B4-BE49-F238E27FC236}">
                <a16:creationId xmlns:a16="http://schemas.microsoft.com/office/drawing/2014/main" id="{F202CF6D-1277-426E-AA29-2E860939667A}"/>
              </a:ext>
            </a:extLst>
          </p:cNvPr>
          <p:cNvSpPr txBox="1"/>
          <p:nvPr/>
        </p:nvSpPr>
        <p:spPr>
          <a:xfrm>
            <a:off x="9020196" y="2676962"/>
            <a:ext cx="7543728" cy="990600"/>
          </a:xfrm>
          <a:prstGeom prst="rect">
            <a:avLst/>
          </a:prstGeom>
        </p:spPr>
        <p:txBody>
          <a:bodyPr lIns="0" tIns="0" rIns="0" bIns="0" rtlCol="0" anchor="t">
            <a:spAutoFit/>
          </a:bodyPr>
          <a:lstStyle/>
          <a:p>
            <a:pPr>
              <a:lnSpc>
                <a:spcPts val="7302"/>
              </a:lnSpc>
            </a:pPr>
            <a:r>
              <a:rPr lang="en-US" sz="6085">
                <a:solidFill>
                  <a:srgbClr val="FFFFFF"/>
                </a:solidFill>
                <a:latin typeface="Poppins Semi-Bold"/>
              </a:rPr>
              <a:t>TITLE</a:t>
            </a:r>
          </a:p>
        </p:txBody>
      </p:sp>
      <p:sp>
        <p:nvSpPr>
          <p:cNvPr id="15" name="TextBox 21">
            <a:extLst>
              <a:ext uri="{FF2B5EF4-FFF2-40B4-BE49-F238E27FC236}">
                <a16:creationId xmlns:a16="http://schemas.microsoft.com/office/drawing/2014/main" id="{E9C85191-2137-4FA7-BADF-2195C0B33479}"/>
              </a:ext>
            </a:extLst>
          </p:cNvPr>
          <p:cNvSpPr txBox="1"/>
          <p:nvPr/>
        </p:nvSpPr>
        <p:spPr>
          <a:xfrm>
            <a:off x="7198761" y="4648626"/>
            <a:ext cx="10060539" cy="3518688"/>
          </a:xfrm>
          <a:prstGeom prst="rect">
            <a:avLst/>
          </a:prstGeom>
        </p:spPr>
        <p:txBody>
          <a:bodyPr lIns="0" tIns="0" rIns="0" bIns="0" rtlCol="0" anchor="t">
            <a:spAutoFit/>
          </a:bodyPr>
          <a:lstStyle/>
          <a:p>
            <a:pPr algn="just">
              <a:lnSpc>
                <a:spcPts val="3494"/>
              </a:lnSpc>
            </a:pPr>
            <a:r>
              <a:rPr lang="en-US" sz="2687">
                <a:solidFill>
                  <a:srgbClr val="FFFFFF"/>
                </a:solidFill>
                <a:latin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Tree>
    <p:extLst>
      <p:ext uri="{BB962C8B-B14F-4D97-AF65-F5344CB8AC3E}">
        <p14:creationId xmlns:p14="http://schemas.microsoft.com/office/powerpoint/2010/main" val="1156128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B35B43E-D0B0-4892-877C-2E59AB487F09}"/>
              </a:ext>
            </a:extLst>
          </p:cNvPr>
          <p:cNvGrpSpPr/>
          <p:nvPr/>
        </p:nvGrpSpPr>
        <p:grpSpPr>
          <a:xfrm rot="-2700000">
            <a:off x="1683331" y="2418769"/>
            <a:ext cx="1309659" cy="1309659"/>
            <a:chOff x="0" y="0"/>
            <a:chExt cx="812800" cy="812800"/>
          </a:xfrm>
        </p:grpSpPr>
        <p:sp>
          <p:nvSpPr>
            <p:cNvPr id="5" name="Freeform 4">
              <a:extLst>
                <a:ext uri="{FF2B5EF4-FFF2-40B4-BE49-F238E27FC236}">
                  <a16:creationId xmlns:a16="http://schemas.microsoft.com/office/drawing/2014/main" id="{EDBB7ED8-FDCC-4260-B539-3387898E41EF}"/>
                </a:ext>
              </a:extLst>
            </p:cNvPr>
            <p:cNvSpPr/>
            <p:nvPr/>
          </p:nvSpPr>
          <p:spPr>
            <a:xfrm>
              <a:off x="0" y="0"/>
              <a:ext cx="812800" cy="812800"/>
            </a:xfrm>
            <a:custGeom>
              <a:avLst/>
              <a:gdLst/>
              <a:ahLst/>
              <a:cxnLst/>
              <a:rect l="l" t="t" r="r" b="b"/>
              <a:pathLst>
                <a:path w="812800" h="812800">
                  <a:moveTo>
                    <a:pt x="118228" y="0"/>
                  </a:moveTo>
                  <a:lnTo>
                    <a:pt x="694572" y="0"/>
                  </a:lnTo>
                  <a:cubicBezTo>
                    <a:pt x="725928" y="0"/>
                    <a:pt x="756000" y="12456"/>
                    <a:pt x="778172" y="34628"/>
                  </a:cubicBezTo>
                  <a:cubicBezTo>
                    <a:pt x="800344" y="56800"/>
                    <a:pt x="812800" y="86872"/>
                    <a:pt x="812800" y="118228"/>
                  </a:cubicBezTo>
                  <a:lnTo>
                    <a:pt x="812800" y="694572"/>
                  </a:lnTo>
                  <a:cubicBezTo>
                    <a:pt x="812800" y="725928"/>
                    <a:pt x="800344" y="756000"/>
                    <a:pt x="778172" y="778172"/>
                  </a:cubicBezTo>
                  <a:cubicBezTo>
                    <a:pt x="756000" y="800344"/>
                    <a:pt x="725928" y="812800"/>
                    <a:pt x="694572" y="812800"/>
                  </a:cubicBezTo>
                  <a:lnTo>
                    <a:pt x="118228" y="812800"/>
                  </a:lnTo>
                  <a:cubicBezTo>
                    <a:pt x="86872" y="812800"/>
                    <a:pt x="56800" y="800344"/>
                    <a:pt x="34628" y="778172"/>
                  </a:cubicBezTo>
                  <a:cubicBezTo>
                    <a:pt x="12456" y="756000"/>
                    <a:pt x="0" y="725928"/>
                    <a:pt x="0" y="694572"/>
                  </a:cubicBezTo>
                  <a:lnTo>
                    <a:pt x="0" y="118228"/>
                  </a:lnTo>
                  <a:cubicBezTo>
                    <a:pt x="0" y="86872"/>
                    <a:pt x="12456" y="56800"/>
                    <a:pt x="34628" y="34628"/>
                  </a:cubicBezTo>
                  <a:cubicBezTo>
                    <a:pt x="56800" y="12456"/>
                    <a:pt x="86872" y="0"/>
                    <a:pt x="118228" y="0"/>
                  </a:cubicBezTo>
                  <a:close/>
                </a:path>
              </a:pathLst>
            </a:custGeom>
            <a:solidFill>
              <a:srgbClr val="FFFFFF">
                <a:alpha val="9804"/>
              </a:srgbClr>
            </a:solidFill>
          </p:spPr>
        </p:sp>
        <p:sp>
          <p:nvSpPr>
            <p:cNvPr id="6" name="TextBox 5">
              <a:extLst>
                <a:ext uri="{FF2B5EF4-FFF2-40B4-BE49-F238E27FC236}">
                  <a16:creationId xmlns:a16="http://schemas.microsoft.com/office/drawing/2014/main" id="{2923F538-B913-4E01-9BDB-22D2E11C7B3C}"/>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7" name="Group 6">
            <a:extLst>
              <a:ext uri="{FF2B5EF4-FFF2-40B4-BE49-F238E27FC236}">
                <a16:creationId xmlns:a16="http://schemas.microsoft.com/office/drawing/2014/main" id="{284B1C3B-72AD-48CA-A74E-16ED9948FA23}"/>
              </a:ext>
            </a:extLst>
          </p:cNvPr>
          <p:cNvGrpSpPr/>
          <p:nvPr/>
        </p:nvGrpSpPr>
        <p:grpSpPr>
          <a:xfrm>
            <a:off x="1683331" y="2418769"/>
            <a:ext cx="1309659" cy="1309659"/>
            <a:chOff x="0" y="0"/>
            <a:chExt cx="812800" cy="812800"/>
          </a:xfrm>
        </p:grpSpPr>
        <p:sp>
          <p:nvSpPr>
            <p:cNvPr id="8" name="Freeform 7">
              <a:extLst>
                <a:ext uri="{FF2B5EF4-FFF2-40B4-BE49-F238E27FC236}">
                  <a16:creationId xmlns:a16="http://schemas.microsoft.com/office/drawing/2014/main" id="{ABEE2B12-781A-4ACF-9010-5080CD65E395}"/>
                </a:ext>
              </a:extLst>
            </p:cNvPr>
            <p:cNvSpPr/>
            <p:nvPr/>
          </p:nvSpPr>
          <p:spPr>
            <a:xfrm>
              <a:off x="0" y="0"/>
              <a:ext cx="812800" cy="812800"/>
            </a:xfrm>
            <a:custGeom>
              <a:avLst/>
              <a:gdLst/>
              <a:ahLst/>
              <a:cxnLst/>
              <a:rect l="l" t="t" r="r" b="b"/>
              <a:pathLst>
                <a:path w="812800" h="812800">
                  <a:moveTo>
                    <a:pt x="147785" y="0"/>
                  </a:moveTo>
                  <a:lnTo>
                    <a:pt x="665015" y="0"/>
                  </a:lnTo>
                  <a:cubicBezTo>
                    <a:pt x="704210" y="0"/>
                    <a:pt x="741800" y="15570"/>
                    <a:pt x="769515" y="43285"/>
                  </a:cubicBezTo>
                  <a:cubicBezTo>
                    <a:pt x="797230" y="71000"/>
                    <a:pt x="812800" y="108590"/>
                    <a:pt x="812800" y="147785"/>
                  </a:cubicBezTo>
                  <a:lnTo>
                    <a:pt x="812800" y="665015"/>
                  </a:lnTo>
                  <a:cubicBezTo>
                    <a:pt x="812800" y="704210"/>
                    <a:pt x="797230" y="741800"/>
                    <a:pt x="769515" y="769515"/>
                  </a:cubicBezTo>
                  <a:cubicBezTo>
                    <a:pt x="741800" y="797230"/>
                    <a:pt x="704210" y="812800"/>
                    <a:pt x="665015" y="812800"/>
                  </a:cubicBezTo>
                  <a:lnTo>
                    <a:pt x="147785" y="812800"/>
                  </a:lnTo>
                  <a:cubicBezTo>
                    <a:pt x="108590" y="812800"/>
                    <a:pt x="71000" y="797230"/>
                    <a:pt x="43285" y="769515"/>
                  </a:cubicBezTo>
                  <a:cubicBezTo>
                    <a:pt x="15570" y="741800"/>
                    <a:pt x="0" y="704210"/>
                    <a:pt x="0" y="665015"/>
                  </a:cubicBezTo>
                  <a:lnTo>
                    <a:pt x="0" y="147785"/>
                  </a:lnTo>
                  <a:cubicBezTo>
                    <a:pt x="0" y="108590"/>
                    <a:pt x="15570" y="71000"/>
                    <a:pt x="43285" y="43285"/>
                  </a:cubicBezTo>
                  <a:cubicBezTo>
                    <a:pt x="71000" y="15570"/>
                    <a:pt x="108590" y="0"/>
                    <a:pt x="147785" y="0"/>
                  </a:cubicBezTo>
                  <a:close/>
                </a:path>
              </a:pathLst>
            </a:custGeom>
            <a:solidFill>
              <a:srgbClr val="FFD22F"/>
            </a:solidFill>
            <a:ln cap="rnd">
              <a:noFill/>
              <a:prstDash val="solid"/>
              <a:round/>
            </a:ln>
          </p:spPr>
        </p:sp>
        <p:sp>
          <p:nvSpPr>
            <p:cNvPr id="9" name="TextBox 8">
              <a:extLst>
                <a:ext uri="{FF2B5EF4-FFF2-40B4-BE49-F238E27FC236}">
                  <a16:creationId xmlns:a16="http://schemas.microsoft.com/office/drawing/2014/main" id="{9A806790-19C3-4CEE-892D-36A0E45FC550}"/>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10" name="Group 9">
            <a:extLst>
              <a:ext uri="{FF2B5EF4-FFF2-40B4-BE49-F238E27FC236}">
                <a16:creationId xmlns:a16="http://schemas.microsoft.com/office/drawing/2014/main" id="{54716CE2-1310-49E4-89A5-83B9BEA8F944}"/>
              </a:ext>
            </a:extLst>
          </p:cNvPr>
          <p:cNvGrpSpPr/>
          <p:nvPr/>
        </p:nvGrpSpPr>
        <p:grpSpPr>
          <a:xfrm>
            <a:off x="1770054" y="2505491"/>
            <a:ext cx="1136214" cy="1136214"/>
            <a:chOff x="0" y="0"/>
            <a:chExt cx="812800" cy="812800"/>
          </a:xfrm>
        </p:grpSpPr>
        <p:sp>
          <p:nvSpPr>
            <p:cNvPr id="11" name="Freeform 10">
              <a:extLst>
                <a:ext uri="{FF2B5EF4-FFF2-40B4-BE49-F238E27FC236}">
                  <a16:creationId xmlns:a16="http://schemas.microsoft.com/office/drawing/2014/main" id="{2069C317-490B-4D9F-B3AB-ED792C91C876}"/>
                </a:ext>
              </a:extLst>
            </p:cNvPr>
            <p:cNvSpPr/>
            <p:nvPr/>
          </p:nvSpPr>
          <p:spPr>
            <a:xfrm>
              <a:off x="0" y="0"/>
              <a:ext cx="812800" cy="812800"/>
            </a:xfrm>
            <a:custGeom>
              <a:avLst/>
              <a:gdLst/>
              <a:ahLst/>
              <a:cxnLst/>
              <a:rect l="l" t="t" r="r" b="b"/>
              <a:pathLst>
                <a:path w="812800" h="812800">
                  <a:moveTo>
                    <a:pt x="136276" y="0"/>
                  </a:moveTo>
                  <a:lnTo>
                    <a:pt x="676524" y="0"/>
                  </a:lnTo>
                  <a:cubicBezTo>
                    <a:pt x="751787" y="0"/>
                    <a:pt x="812800" y="61013"/>
                    <a:pt x="812800" y="136276"/>
                  </a:cubicBezTo>
                  <a:lnTo>
                    <a:pt x="812800" y="676524"/>
                  </a:lnTo>
                  <a:cubicBezTo>
                    <a:pt x="812800" y="751787"/>
                    <a:pt x="751787" y="812800"/>
                    <a:pt x="676524" y="812800"/>
                  </a:cubicBezTo>
                  <a:lnTo>
                    <a:pt x="136276" y="812800"/>
                  </a:lnTo>
                  <a:cubicBezTo>
                    <a:pt x="61013" y="812800"/>
                    <a:pt x="0" y="751787"/>
                    <a:pt x="0" y="676524"/>
                  </a:cubicBezTo>
                  <a:lnTo>
                    <a:pt x="0" y="136276"/>
                  </a:lnTo>
                  <a:cubicBezTo>
                    <a:pt x="0" y="61013"/>
                    <a:pt x="61013" y="0"/>
                    <a:pt x="136276" y="0"/>
                  </a:cubicBezTo>
                  <a:close/>
                </a:path>
              </a:pathLst>
            </a:custGeom>
            <a:solidFill>
              <a:srgbClr val="FFD22F"/>
            </a:solidFill>
            <a:ln w="38100" cap="sq">
              <a:solidFill>
                <a:srgbClr val="00442E"/>
              </a:solidFill>
              <a:prstDash val="solid"/>
              <a:miter/>
            </a:ln>
          </p:spPr>
        </p:sp>
        <p:sp>
          <p:nvSpPr>
            <p:cNvPr id="12" name="TextBox 11">
              <a:extLst>
                <a:ext uri="{FF2B5EF4-FFF2-40B4-BE49-F238E27FC236}">
                  <a16:creationId xmlns:a16="http://schemas.microsoft.com/office/drawing/2014/main" id="{954D8633-0C60-4523-BC82-E13B47D648AD}"/>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sp>
        <p:nvSpPr>
          <p:cNvPr id="13" name="TextBox 23">
            <a:extLst>
              <a:ext uri="{FF2B5EF4-FFF2-40B4-BE49-F238E27FC236}">
                <a16:creationId xmlns:a16="http://schemas.microsoft.com/office/drawing/2014/main" id="{20206CDB-40FE-4668-A8E7-DAD4C3D5DB6E}"/>
              </a:ext>
            </a:extLst>
          </p:cNvPr>
          <p:cNvSpPr txBox="1"/>
          <p:nvPr/>
        </p:nvSpPr>
        <p:spPr>
          <a:xfrm>
            <a:off x="1683331" y="4175361"/>
            <a:ext cx="10316848" cy="3518688"/>
          </a:xfrm>
          <a:prstGeom prst="rect">
            <a:avLst/>
          </a:prstGeom>
        </p:spPr>
        <p:txBody>
          <a:bodyPr lIns="0" tIns="0" rIns="0" bIns="0" rtlCol="0" anchor="t">
            <a:spAutoFit/>
          </a:bodyPr>
          <a:lstStyle/>
          <a:p>
            <a:pPr algn="just">
              <a:lnSpc>
                <a:spcPts val="3494"/>
              </a:lnSpc>
            </a:pPr>
            <a:r>
              <a:rPr lang="en-US" sz="2687">
                <a:solidFill>
                  <a:srgbClr val="FFFFFF"/>
                </a:solidFill>
                <a:latin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TextBox 24">
            <a:extLst>
              <a:ext uri="{FF2B5EF4-FFF2-40B4-BE49-F238E27FC236}">
                <a16:creationId xmlns:a16="http://schemas.microsoft.com/office/drawing/2014/main" id="{0D7D1C36-7EEE-46C7-B15D-9F144740C2FC}"/>
              </a:ext>
            </a:extLst>
          </p:cNvPr>
          <p:cNvSpPr txBox="1"/>
          <p:nvPr/>
        </p:nvSpPr>
        <p:spPr>
          <a:xfrm>
            <a:off x="1961718" y="2424055"/>
            <a:ext cx="796232" cy="1125864"/>
          </a:xfrm>
          <a:prstGeom prst="rect">
            <a:avLst/>
          </a:prstGeom>
        </p:spPr>
        <p:txBody>
          <a:bodyPr lIns="0" tIns="0" rIns="0" bIns="0" rtlCol="0" anchor="t">
            <a:spAutoFit/>
          </a:bodyPr>
          <a:lstStyle/>
          <a:p>
            <a:pPr algn="ctr">
              <a:lnSpc>
                <a:spcPts val="8819"/>
              </a:lnSpc>
              <a:spcBef>
                <a:spcPct val="0"/>
              </a:spcBef>
            </a:pPr>
            <a:r>
              <a:rPr lang="en-US" sz="6299">
                <a:solidFill>
                  <a:srgbClr val="00442E"/>
                </a:solidFill>
                <a:latin typeface="Poppins Bold"/>
              </a:rPr>
              <a:t>3</a:t>
            </a:r>
          </a:p>
        </p:txBody>
      </p:sp>
      <p:sp>
        <p:nvSpPr>
          <p:cNvPr id="15" name="TextBox 25">
            <a:extLst>
              <a:ext uri="{FF2B5EF4-FFF2-40B4-BE49-F238E27FC236}">
                <a16:creationId xmlns:a16="http://schemas.microsoft.com/office/drawing/2014/main" id="{33A3279A-7D02-4541-8041-393B4D0467E2}"/>
              </a:ext>
            </a:extLst>
          </p:cNvPr>
          <p:cNvSpPr txBox="1"/>
          <p:nvPr/>
        </p:nvSpPr>
        <p:spPr>
          <a:xfrm>
            <a:off x="3566551" y="2414530"/>
            <a:ext cx="8824154" cy="1105216"/>
          </a:xfrm>
          <a:prstGeom prst="rect">
            <a:avLst/>
          </a:prstGeom>
        </p:spPr>
        <p:txBody>
          <a:bodyPr lIns="0" tIns="0" rIns="0" bIns="0" rtlCol="0" anchor="t">
            <a:spAutoFit/>
          </a:bodyPr>
          <a:lstStyle/>
          <a:p>
            <a:pPr>
              <a:lnSpc>
                <a:spcPts val="8519"/>
              </a:lnSpc>
              <a:spcBef>
                <a:spcPct val="0"/>
              </a:spcBef>
            </a:pPr>
            <a:r>
              <a:rPr lang="en-US" sz="6085">
                <a:solidFill>
                  <a:srgbClr val="FFFFFF"/>
                </a:solidFill>
                <a:latin typeface="Poppins Semi-Bold"/>
              </a:rPr>
              <a:t>TITLE</a:t>
            </a:r>
          </a:p>
        </p:txBody>
      </p:sp>
    </p:spTree>
    <p:extLst>
      <p:ext uri="{BB962C8B-B14F-4D97-AF65-F5344CB8AC3E}">
        <p14:creationId xmlns:p14="http://schemas.microsoft.com/office/powerpoint/2010/main" val="14930623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18B6140-0CE2-47C7-B60D-B357346791AA}"/>
              </a:ext>
            </a:extLst>
          </p:cNvPr>
          <p:cNvGrpSpPr/>
          <p:nvPr/>
        </p:nvGrpSpPr>
        <p:grpSpPr>
          <a:xfrm rot="-2700000">
            <a:off x="1683331" y="2418769"/>
            <a:ext cx="1309659" cy="1309659"/>
            <a:chOff x="0" y="0"/>
            <a:chExt cx="812800" cy="812800"/>
          </a:xfrm>
        </p:grpSpPr>
        <p:sp>
          <p:nvSpPr>
            <p:cNvPr id="5" name="Freeform 4">
              <a:extLst>
                <a:ext uri="{FF2B5EF4-FFF2-40B4-BE49-F238E27FC236}">
                  <a16:creationId xmlns:a16="http://schemas.microsoft.com/office/drawing/2014/main" id="{3D83A4D5-4563-474D-8CE6-0A63FA7A5EAD}"/>
                </a:ext>
              </a:extLst>
            </p:cNvPr>
            <p:cNvSpPr/>
            <p:nvPr/>
          </p:nvSpPr>
          <p:spPr>
            <a:xfrm>
              <a:off x="0" y="0"/>
              <a:ext cx="812800" cy="812800"/>
            </a:xfrm>
            <a:custGeom>
              <a:avLst/>
              <a:gdLst/>
              <a:ahLst/>
              <a:cxnLst/>
              <a:rect l="l" t="t" r="r" b="b"/>
              <a:pathLst>
                <a:path w="812800" h="812800">
                  <a:moveTo>
                    <a:pt x="118228" y="0"/>
                  </a:moveTo>
                  <a:lnTo>
                    <a:pt x="694572" y="0"/>
                  </a:lnTo>
                  <a:cubicBezTo>
                    <a:pt x="725928" y="0"/>
                    <a:pt x="756000" y="12456"/>
                    <a:pt x="778172" y="34628"/>
                  </a:cubicBezTo>
                  <a:cubicBezTo>
                    <a:pt x="800344" y="56800"/>
                    <a:pt x="812800" y="86872"/>
                    <a:pt x="812800" y="118228"/>
                  </a:cubicBezTo>
                  <a:lnTo>
                    <a:pt x="812800" y="694572"/>
                  </a:lnTo>
                  <a:cubicBezTo>
                    <a:pt x="812800" y="725928"/>
                    <a:pt x="800344" y="756000"/>
                    <a:pt x="778172" y="778172"/>
                  </a:cubicBezTo>
                  <a:cubicBezTo>
                    <a:pt x="756000" y="800344"/>
                    <a:pt x="725928" y="812800"/>
                    <a:pt x="694572" y="812800"/>
                  </a:cubicBezTo>
                  <a:lnTo>
                    <a:pt x="118228" y="812800"/>
                  </a:lnTo>
                  <a:cubicBezTo>
                    <a:pt x="86872" y="812800"/>
                    <a:pt x="56800" y="800344"/>
                    <a:pt x="34628" y="778172"/>
                  </a:cubicBezTo>
                  <a:cubicBezTo>
                    <a:pt x="12456" y="756000"/>
                    <a:pt x="0" y="725928"/>
                    <a:pt x="0" y="694572"/>
                  </a:cubicBezTo>
                  <a:lnTo>
                    <a:pt x="0" y="118228"/>
                  </a:lnTo>
                  <a:cubicBezTo>
                    <a:pt x="0" y="86872"/>
                    <a:pt x="12456" y="56800"/>
                    <a:pt x="34628" y="34628"/>
                  </a:cubicBezTo>
                  <a:cubicBezTo>
                    <a:pt x="56800" y="12456"/>
                    <a:pt x="86872" y="0"/>
                    <a:pt x="118228" y="0"/>
                  </a:cubicBezTo>
                  <a:close/>
                </a:path>
              </a:pathLst>
            </a:custGeom>
            <a:solidFill>
              <a:srgbClr val="FFFFFF">
                <a:alpha val="9804"/>
              </a:srgbClr>
            </a:solidFill>
          </p:spPr>
        </p:sp>
        <p:sp>
          <p:nvSpPr>
            <p:cNvPr id="6" name="TextBox 5">
              <a:extLst>
                <a:ext uri="{FF2B5EF4-FFF2-40B4-BE49-F238E27FC236}">
                  <a16:creationId xmlns:a16="http://schemas.microsoft.com/office/drawing/2014/main" id="{057AA021-BB20-42CB-8A3A-8938F69200A4}"/>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7" name="Group 6">
            <a:extLst>
              <a:ext uri="{FF2B5EF4-FFF2-40B4-BE49-F238E27FC236}">
                <a16:creationId xmlns:a16="http://schemas.microsoft.com/office/drawing/2014/main" id="{7A7E765B-33CB-4BBE-8E09-5ABDC20FCFB5}"/>
              </a:ext>
            </a:extLst>
          </p:cNvPr>
          <p:cNvGrpSpPr/>
          <p:nvPr/>
        </p:nvGrpSpPr>
        <p:grpSpPr>
          <a:xfrm>
            <a:off x="1683331" y="2418769"/>
            <a:ext cx="1309659" cy="1309659"/>
            <a:chOff x="0" y="0"/>
            <a:chExt cx="812800" cy="812800"/>
          </a:xfrm>
        </p:grpSpPr>
        <p:sp>
          <p:nvSpPr>
            <p:cNvPr id="8" name="Freeform 7">
              <a:extLst>
                <a:ext uri="{FF2B5EF4-FFF2-40B4-BE49-F238E27FC236}">
                  <a16:creationId xmlns:a16="http://schemas.microsoft.com/office/drawing/2014/main" id="{2E37150D-771E-4464-A050-9CF62E37F4ED}"/>
                </a:ext>
              </a:extLst>
            </p:cNvPr>
            <p:cNvSpPr/>
            <p:nvPr/>
          </p:nvSpPr>
          <p:spPr>
            <a:xfrm>
              <a:off x="0" y="0"/>
              <a:ext cx="812800" cy="812800"/>
            </a:xfrm>
            <a:custGeom>
              <a:avLst/>
              <a:gdLst/>
              <a:ahLst/>
              <a:cxnLst/>
              <a:rect l="l" t="t" r="r" b="b"/>
              <a:pathLst>
                <a:path w="812800" h="812800">
                  <a:moveTo>
                    <a:pt x="147785" y="0"/>
                  </a:moveTo>
                  <a:lnTo>
                    <a:pt x="665015" y="0"/>
                  </a:lnTo>
                  <a:cubicBezTo>
                    <a:pt x="704210" y="0"/>
                    <a:pt x="741800" y="15570"/>
                    <a:pt x="769515" y="43285"/>
                  </a:cubicBezTo>
                  <a:cubicBezTo>
                    <a:pt x="797230" y="71000"/>
                    <a:pt x="812800" y="108590"/>
                    <a:pt x="812800" y="147785"/>
                  </a:cubicBezTo>
                  <a:lnTo>
                    <a:pt x="812800" y="665015"/>
                  </a:lnTo>
                  <a:cubicBezTo>
                    <a:pt x="812800" y="704210"/>
                    <a:pt x="797230" y="741800"/>
                    <a:pt x="769515" y="769515"/>
                  </a:cubicBezTo>
                  <a:cubicBezTo>
                    <a:pt x="741800" y="797230"/>
                    <a:pt x="704210" y="812800"/>
                    <a:pt x="665015" y="812800"/>
                  </a:cubicBezTo>
                  <a:lnTo>
                    <a:pt x="147785" y="812800"/>
                  </a:lnTo>
                  <a:cubicBezTo>
                    <a:pt x="108590" y="812800"/>
                    <a:pt x="71000" y="797230"/>
                    <a:pt x="43285" y="769515"/>
                  </a:cubicBezTo>
                  <a:cubicBezTo>
                    <a:pt x="15570" y="741800"/>
                    <a:pt x="0" y="704210"/>
                    <a:pt x="0" y="665015"/>
                  </a:cubicBezTo>
                  <a:lnTo>
                    <a:pt x="0" y="147785"/>
                  </a:lnTo>
                  <a:cubicBezTo>
                    <a:pt x="0" y="108590"/>
                    <a:pt x="15570" y="71000"/>
                    <a:pt x="43285" y="43285"/>
                  </a:cubicBezTo>
                  <a:cubicBezTo>
                    <a:pt x="71000" y="15570"/>
                    <a:pt x="108590" y="0"/>
                    <a:pt x="147785" y="0"/>
                  </a:cubicBezTo>
                  <a:close/>
                </a:path>
              </a:pathLst>
            </a:custGeom>
            <a:solidFill>
              <a:srgbClr val="FFD22F"/>
            </a:solidFill>
            <a:ln cap="rnd">
              <a:noFill/>
              <a:prstDash val="solid"/>
              <a:round/>
            </a:ln>
          </p:spPr>
        </p:sp>
        <p:sp>
          <p:nvSpPr>
            <p:cNvPr id="9" name="TextBox 8">
              <a:extLst>
                <a:ext uri="{FF2B5EF4-FFF2-40B4-BE49-F238E27FC236}">
                  <a16:creationId xmlns:a16="http://schemas.microsoft.com/office/drawing/2014/main" id="{832E57DF-EFE8-4636-BAC8-41768C4058E6}"/>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10" name="Group 9">
            <a:extLst>
              <a:ext uri="{FF2B5EF4-FFF2-40B4-BE49-F238E27FC236}">
                <a16:creationId xmlns:a16="http://schemas.microsoft.com/office/drawing/2014/main" id="{C913679B-3E82-4DE1-AED5-4E92C011B5C5}"/>
              </a:ext>
            </a:extLst>
          </p:cNvPr>
          <p:cNvGrpSpPr/>
          <p:nvPr/>
        </p:nvGrpSpPr>
        <p:grpSpPr>
          <a:xfrm>
            <a:off x="1770054" y="2505491"/>
            <a:ext cx="1136214" cy="1136214"/>
            <a:chOff x="0" y="0"/>
            <a:chExt cx="812800" cy="812800"/>
          </a:xfrm>
        </p:grpSpPr>
        <p:sp>
          <p:nvSpPr>
            <p:cNvPr id="11" name="Freeform 10">
              <a:extLst>
                <a:ext uri="{FF2B5EF4-FFF2-40B4-BE49-F238E27FC236}">
                  <a16:creationId xmlns:a16="http://schemas.microsoft.com/office/drawing/2014/main" id="{3F7AF194-A9FE-43EE-90F2-9D53DF07D036}"/>
                </a:ext>
              </a:extLst>
            </p:cNvPr>
            <p:cNvSpPr/>
            <p:nvPr/>
          </p:nvSpPr>
          <p:spPr>
            <a:xfrm>
              <a:off x="0" y="0"/>
              <a:ext cx="812800" cy="812800"/>
            </a:xfrm>
            <a:custGeom>
              <a:avLst/>
              <a:gdLst/>
              <a:ahLst/>
              <a:cxnLst/>
              <a:rect l="l" t="t" r="r" b="b"/>
              <a:pathLst>
                <a:path w="812800" h="812800">
                  <a:moveTo>
                    <a:pt x="136276" y="0"/>
                  </a:moveTo>
                  <a:lnTo>
                    <a:pt x="676524" y="0"/>
                  </a:lnTo>
                  <a:cubicBezTo>
                    <a:pt x="751787" y="0"/>
                    <a:pt x="812800" y="61013"/>
                    <a:pt x="812800" y="136276"/>
                  </a:cubicBezTo>
                  <a:lnTo>
                    <a:pt x="812800" y="676524"/>
                  </a:lnTo>
                  <a:cubicBezTo>
                    <a:pt x="812800" y="751787"/>
                    <a:pt x="751787" y="812800"/>
                    <a:pt x="676524" y="812800"/>
                  </a:cubicBezTo>
                  <a:lnTo>
                    <a:pt x="136276" y="812800"/>
                  </a:lnTo>
                  <a:cubicBezTo>
                    <a:pt x="61013" y="812800"/>
                    <a:pt x="0" y="751787"/>
                    <a:pt x="0" y="676524"/>
                  </a:cubicBezTo>
                  <a:lnTo>
                    <a:pt x="0" y="136276"/>
                  </a:lnTo>
                  <a:cubicBezTo>
                    <a:pt x="0" y="61013"/>
                    <a:pt x="61013" y="0"/>
                    <a:pt x="136276" y="0"/>
                  </a:cubicBezTo>
                  <a:close/>
                </a:path>
              </a:pathLst>
            </a:custGeom>
            <a:solidFill>
              <a:srgbClr val="FFD22F"/>
            </a:solidFill>
            <a:ln w="38100" cap="sq">
              <a:solidFill>
                <a:srgbClr val="00442E"/>
              </a:solidFill>
              <a:prstDash val="solid"/>
              <a:miter/>
            </a:ln>
          </p:spPr>
        </p:sp>
        <p:sp>
          <p:nvSpPr>
            <p:cNvPr id="12" name="TextBox 11">
              <a:extLst>
                <a:ext uri="{FF2B5EF4-FFF2-40B4-BE49-F238E27FC236}">
                  <a16:creationId xmlns:a16="http://schemas.microsoft.com/office/drawing/2014/main" id="{0023DCC4-167C-4F2C-B340-64043BD361F5}"/>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sp>
        <p:nvSpPr>
          <p:cNvPr id="13" name="TextBox 23">
            <a:extLst>
              <a:ext uri="{FF2B5EF4-FFF2-40B4-BE49-F238E27FC236}">
                <a16:creationId xmlns:a16="http://schemas.microsoft.com/office/drawing/2014/main" id="{733A7E13-1F4E-4791-9DD8-E1453D33218A}"/>
              </a:ext>
            </a:extLst>
          </p:cNvPr>
          <p:cNvSpPr txBox="1"/>
          <p:nvPr/>
        </p:nvSpPr>
        <p:spPr>
          <a:xfrm>
            <a:off x="1683331" y="4175361"/>
            <a:ext cx="10316848" cy="3518688"/>
          </a:xfrm>
          <a:prstGeom prst="rect">
            <a:avLst/>
          </a:prstGeom>
        </p:spPr>
        <p:txBody>
          <a:bodyPr lIns="0" tIns="0" rIns="0" bIns="0" rtlCol="0" anchor="t">
            <a:spAutoFit/>
          </a:bodyPr>
          <a:lstStyle/>
          <a:p>
            <a:pPr algn="just">
              <a:lnSpc>
                <a:spcPts val="3494"/>
              </a:lnSpc>
            </a:pPr>
            <a:r>
              <a:rPr lang="en-US" sz="2687">
                <a:solidFill>
                  <a:srgbClr val="FFFFFF"/>
                </a:solidFill>
                <a:latin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TextBox 24">
            <a:extLst>
              <a:ext uri="{FF2B5EF4-FFF2-40B4-BE49-F238E27FC236}">
                <a16:creationId xmlns:a16="http://schemas.microsoft.com/office/drawing/2014/main" id="{D3864D2C-DFF4-4AEB-8F5E-DF94DE8C5807}"/>
              </a:ext>
            </a:extLst>
          </p:cNvPr>
          <p:cNvSpPr txBox="1"/>
          <p:nvPr/>
        </p:nvSpPr>
        <p:spPr>
          <a:xfrm>
            <a:off x="1961718" y="2424055"/>
            <a:ext cx="796232" cy="1125864"/>
          </a:xfrm>
          <a:prstGeom prst="rect">
            <a:avLst/>
          </a:prstGeom>
        </p:spPr>
        <p:txBody>
          <a:bodyPr lIns="0" tIns="0" rIns="0" bIns="0" rtlCol="0" anchor="t">
            <a:spAutoFit/>
          </a:bodyPr>
          <a:lstStyle/>
          <a:p>
            <a:pPr algn="ctr">
              <a:lnSpc>
                <a:spcPts val="8819"/>
              </a:lnSpc>
              <a:spcBef>
                <a:spcPct val="0"/>
              </a:spcBef>
            </a:pPr>
            <a:r>
              <a:rPr lang="en-US" sz="6299">
                <a:solidFill>
                  <a:srgbClr val="00442E"/>
                </a:solidFill>
                <a:latin typeface="Poppins Bold"/>
              </a:rPr>
              <a:t>4</a:t>
            </a:r>
          </a:p>
        </p:txBody>
      </p:sp>
      <p:sp>
        <p:nvSpPr>
          <p:cNvPr id="15" name="TextBox 25">
            <a:extLst>
              <a:ext uri="{FF2B5EF4-FFF2-40B4-BE49-F238E27FC236}">
                <a16:creationId xmlns:a16="http://schemas.microsoft.com/office/drawing/2014/main" id="{3957F6F2-E56A-45FB-B4A9-3FEC0BACE5AC}"/>
              </a:ext>
            </a:extLst>
          </p:cNvPr>
          <p:cNvSpPr txBox="1"/>
          <p:nvPr/>
        </p:nvSpPr>
        <p:spPr>
          <a:xfrm>
            <a:off x="3566551" y="2414530"/>
            <a:ext cx="8824154" cy="1105216"/>
          </a:xfrm>
          <a:prstGeom prst="rect">
            <a:avLst/>
          </a:prstGeom>
        </p:spPr>
        <p:txBody>
          <a:bodyPr lIns="0" tIns="0" rIns="0" bIns="0" rtlCol="0" anchor="t">
            <a:spAutoFit/>
          </a:bodyPr>
          <a:lstStyle/>
          <a:p>
            <a:pPr>
              <a:lnSpc>
                <a:spcPts val="8519"/>
              </a:lnSpc>
              <a:spcBef>
                <a:spcPct val="0"/>
              </a:spcBef>
            </a:pPr>
            <a:r>
              <a:rPr lang="en-US" sz="6085">
                <a:solidFill>
                  <a:srgbClr val="FFFFFF"/>
                </a:solidFill>
                <a:latin typeface="Poppins Semi-Bold"/>
              </a:rPr>
              <a:t>TITLE</a:t>
            </a:r>
          </a:p>
        </p:txBody>
      </p:sp>
    </p:spTree>
    <p:extLst>
      <p:ext uri="{BB962C8B-B14F-4D97-AF65-F5344CB8AC3E}">
        <p14:creationId xmlns:p14="http://schemas.microsoft.com/office/powerpoint/2010/main" val="1193209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7784FAF-A243-44ED-B2EB-E49140DDAA01}"/>
              </a:ext>
            </a:extLst>
          </p:cNvPr>
          <p:cNvGrpSpPr/>
          <p:nvPr/>
        </p:nvGrpSpPr>
        <p:grpSpPr>
          <a:xfrm rot="-2700000">
            <a:off x="1683331" y="2418769"/>
            <a:ext cx="1309659" cy="1309659"/>
            <a:chOff x="0" y="0"/>
            <a:chExt cx="812800" cy="812800"/>
          </a:xfrm>
        </p:grpSpPr>
        <p:sp>
          <p:nvSpPr>
            <p:cNvPr id="5" name="Freeform 4">
              <a:extLst>
                <a:ext uri="{FF2B5EF4-FFF2-40B4-BE49-F238E27FC236}">
                  <a16:creationId xmlns:a16="http://schemas.microsoft.com/office/drawing/2014/main" id="{74DA8E14-39B4-4707-83C8-5FD1E14239AD}"/>
                </a:ext>
              </a:extLst>
            </p:cNvPr>
            <p:cNvSpPr/>
            <p:nvPr/>
          </p:nvSpPr>
          <p:spPr>
            <a:xfrm>
              <a:off x="0" y="0"/>
              <a:ext cx="812800" cy="812800"/>
            </a:xfrm>
            <a:custGeom>
              <a:avLst/>
              <a:gdLst/>
              <a:ahLst/>
              <a:cxnLst/>
              <a:rect l="l" t="t" r="r" b="b"/>
              <a:pathLst>
                <a:path w="812800" h="812800">
                  <a:moveTo>
                    <a:pt x="118228" y="0"/>
                  </a:moveTo>
                  <a:lnTo>
                    <a:pt x="694572" y="0"/>
                  </a:lnTo>
                  <a:cubicBezTo>
                    <a:pt x="725928" y="0"/>
                    <a:pt x="756000" y="12456"/>
                    <a:pt x="778172" y="34628"/>
                  </a:cubicBezTo>
                  <a:cubicBezTo>
                    <a:pt x="800344" y="56800"/>
                    <a:pt x="812800" y="86872"/>
                    <a:pt x="812800" y="118228"/>
                  </a:cubicBezTo>
                  <a:lnTo>
                    <a:pt x="812800" y="694572"/>
                  </a:lnTo>
                  <a:cubicBezTo>
                    <a:pt x="812800" y="725928"/>
                    <a:pt x="800344" y="756000"/>
                    <a:pt x="778172" y="778172"/>
                  </a:cubicBezTo>
                  <a:cubicBezTo>
                    <a:pt x="756000" y="800344"/>
                    <a:pt x="725928" y="812800"/>
                    <a:pt x="694572" y="812800"/>
                  </a:cubicBezTo>
                  <a:lnTo>
                    <a:pt x="118228" y="812800"/>
                  </a:lnTo>
                  <a:cubicBezTo>
                    <a:pt x="86872" y="812800"/>
                    <a:pt x="56800" y="800344"/>
                    <a:pt x="34628" y="778172"/>
                  </a:cubicBezTo>
                  <a:cubicBezTo>
                    <a:pt x="12456" y="756000"/>
                    <a:pt x="0" y="725928"/>
                    <a:pt x="0" y="694572"/>
                  </a:cubicBezTo>
                  <a:lnTo>
                    <a:pt x="0" y="118228"/>
                  </a:lnTo>
                  <a:cubicBezTo>
                    <a:pt x="0" y="86872"/>
                    <a:pt x="12456" y="56800"/>
                    <a:pt x="34628" y="34628"/>
                  </a:cubicBezTo>
                  <a:cubicBezTo>
                    <a:pt x="56800" y="12456"/>
                    <a:pt x="86872" y="0"/>
                    <a:pt x="118228" y="0"/>
                  </a:cubicBezTo>
                  <a:close/>
                </a:path>
              </a:pathLst>
            </a:custGeom>
            <a:solidFill>
              <a:srgbClr val="FFFFFF">
                <a:alpha val="9804"/>
              </a:srgbClr>
            </a:solidFill>
          </p:spPr>
        </p:sp>
        <p:sp>
          <p:nvSpPr>
            <p:cNvPr id="6" name="TextBox 5">
              <a:extLst>
                <a:ext uri="{FF2B5EF4-FFF2-40B4-BE49-F238E27FC236}">
                  <a16:creationId xmlns:a16="http://schemas.microsoft.com/office/drawing/2014/main" id="{2C1F1134-E5FD-457B-ACE4-5A399F383ACE}"/>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7" name="Group 6">
            <a:extLst>
              <a:ext uri="{FF2B5EF4-FFF2-40B4-BE49-F238E27FC236}">
                <a16:creationId xmlns:a16="http://schemas.microsoft.com/office/drawing/2014/main" id="{F2FB2FFA-C98D-4720-9FB6-6495FCDDDCCA}"/>
              </a:ext>
            </a:extLst>
          </p:cNvPr>
          <p:cNvGrpSpPr/>
          <p:nvPr/>
        </p:nvGrpSpPr>
        <p:grpSpPr>
          <a:xfrm>
            <a:off x="1683331" y="2418769"/>
            <a:ext cx="1309659" cy="1309659"/>
            <a:chOff x="0" y="0"/>
            <a:chExt cx="812800" cy="812800"/>
          </a:xfrm>
        </p:grpSpPr>
        <p:sp>
          <p:nvSpPr>
            <p:cNvPr id="8" name="Freeform 7">
              <a:extLst>
                <a:ext uri="{FF2B5EF4-FFF2-40B4-BE49-F238E27FC236}">
                  <a16:creationId xmlns:a16="http://schemas.microsoft.com/office/drawing/2014/main" id="{AFE4D550-DEE6-4F1A-AEB4-F407F436E4CE}"/>
                </a:ext>
              </a:extLst>
            </p:cNvPr>
            <p:cNvSpPr/>
            <p:nvPr/>
          </p:nvSpPr>
          <p:spPr>
            <a:xfrm>
              <a:off x="0" y="0"/>
              <a:ext cx="812800" cy="812800"/>
            </a:xfrm>
            <a:custGeom>
              <a:avLst/>
              <a:gdLst/>
              <a:ahLst/>
              <a:cxnLst/>
              <a:rect l="l" t="t" r="r" b="b"/>
              <a:pathLst>
                <a:path w="812800" h="812800">
                  <a:moveTo>
                    <a:pt x="147785" y="0"/>
                  </a:moveTo>
                  <a:lnTo>
                    <a:pt x="665015" y="0"/>
                  </a:lnTo>
                  <a:cubicBezTo>
                    <a:pt x="704210" y="0"/>
                    <a:pt x="741800" y="15570"/>
                    <a:pt x="769515" y="43285"/>
                  </a:cubicBezTo>
                  <a:cubicBezTo>
                    <a:pt x="797230" y="71000"/>
                    <a:pt x="812800" y="108590"/>
                    <a:pt x="812800" y="147785"/>
                  </a:cubicBezTo>
                  <a:lnTo>
                    <a:pt x="812800" y="665015"/>
                  </a:lnTo>
                  <a:cubicBezTo>
                    <a:pt x="812800" y="704210"/>
                    <a:pt x="797230" y="741800"/>
                    <a:pt x="769515" y="769515"/>
                  </a:cubicBezTo>
                  <a:cubicBezTo>
                    <a:pt x="741800" y="797230"/>
                    <a:pt x="704210" y="812800"/>
                    <a:pt x="665015" y="812800"/>
                  </a:cubicBezTo>
                  <a:lnTo>
                    <a:pt x="147785" y="812800"/>
                  </a:lnTo>
                  <a:cubicBezTo>
                    <a:pt x="108590" y="812800"/>
                    <a:pt x="71000" y="797230"/>
                    <a:pt x="43285" y="769515"/>
                  </a:cubicBezTo>
                  <a:cubicBezTo>
                    <a:pt x="15570" y="741800"/>
                    <a:pt x="0" y="704210"/>
                    <a:pt x="0" y="665015"/>
                  </a:cubicBezTo>
                  <a:lnTo>
                    <a:pt x="0" y="147785"/>
                  </a:lnTo>
                  <a:cubicBezTo>
                    <a:pt x="0" y="108590"/>
                    <a:pt x="15570" y="71000"/>
                    <a:pt x="43285" y="43285"/>
                  </a:cubicBezTo>
                  <a:cubicBezTo>
                    <a:pt x="71000" y="15570"/>
                    <a:pt x="108590" y="0"/>
                    <a:pt x="147785" y="0"/>
                  </a:cubicBezTo>
                  <a:close/>
                </a:path>
              </a:pathLst>
            </a:custGeom>
            <a:solidFill>
              <a:srgbClr val="FFD22F"/>
            </a:solidFill>
            <a:ln cap="rnd">
              <a:noFill/>
              <a:prstDash val="solid"/>
              <a:round/>
            </a:ln>
          </p:spPr>
        </p:sp>
        <p:sp>
          <p:nvSpPr>
            <p:cNvPr id="9" name="TextBox 8">
              <a:extLst>
                <a:ext uri="{FF2B5EF4-FFF2-40B4-BE49-F238E27FC236}">
                  <a16:creationId xmlns:a16="http://schemas.microsoft.com/office/drawing/2014/main" id="{E4D621D0-8155-4C19-A857-AD8206473EFD}"/>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grpSp>
        <p:nvGrpSpPr>
          <p:cNvPr id="10" name="Group 9">
            <a:extLst>
              <a:ext uri="{FF2B5EF4-FFF2-40B4-BE49-F238E27FC236}">
                <a16:creationId xmlns:a16="http://schemas.microsoft.com/office/drawing/2014/main" id="{878823E1-B71C-4E83-A98E-496C20A2407D}"/>
              </a:ext>
            </a:extLst>
          </p:cNvPr>
          <p:cNvGrpSpPr/>
          <p:nvPr/>
        </p:nvGrpSpPr>
        <p:grpSpPr>
          <a:xfrm>
            <a:off x="1770054" y="2505491"/>
            <a:ext cx="1136214" cy="1136214"/>
            <a:chOff x="0" y="0"/>
            <a:chExt cx="812800" cy="812800"/>
          </a:xfrm>
        </p:grpSpPr>
        <p:sp>
          <p:nvSpPr>
            <p:cNvPr id="11" name="Freeform 10">
              <a:extLst>
                <a:ext uri="{FF2B5EF4-FFF2-40B4-BE49-F238E27FC236}">
                  <a16:creationId xmlns:a16="http://schemas.microsoft.com/office/drawing/2014/main" id="{B95EDA5B-C86F-4396-B072-C4D2A9BAA8D1}"/>
                </a:ext>
              </a:extLst>
            </p:cNvPr>
            <p:cNvSpPr/>
            <p:nvPr/>
          </p:nvSpPr>
          <p:spPr>
            <a:xfrm>
              <a:off x="0" y="0"/>
              <a:ext cx="812800" cy="812800"/>
            </a:xfrm>
            <a:custGeom>
              <a:avLst/>
              <a:gdLst/>
              <a:ahLst/>
              <a:cxnLst/>
              <a:rect l="l" t="t" r="r" b="b"/>
              <a:pathLst>
                <a:path w="812800" h="812800">
                  <a:moveTo>
                    <a:pt x="136276" y="0"/>
                  </a:moveTo>
                  <a:lnTo>
                    <a:pt x="676524" y="0"/>
                  </a:lnTo>
                  <a:cubicBezTo>
                    <a:pt x="751787" y="0"/>
                    <a:pt x="812800" y="61013"/>
                    <a:pt x="812800" y="136276"/>
                  </a:cubicBezTo>
                  <a:lnTo>
                    <a:pt x="812800" y="676524"/>
                  </a:lnTo>
                  <a:cubicBezTo>
                    <a:pt x="812800" y="751787"/>
                    <a:pt x="751787" y="812800"/>
                    <a:pt x="676524" y="812800"/>
                  </a:cubicBezTo>
                  <a:lnTo>
                    <a:pt x="136276" y="812800"/>
                  </a:lnTo>
                  <a:cubicBezTo>
                    <a:pt x="61013" y="812800"/>
                    <a:pt x="0" y="751787"/>
                    <a:pt x="0" y="676524"/>
                  </a:cubicBezTo>
                  <a:lnTo>
                    <a:pt x="0" y="136276"/>
                  </a:lnTo>
                  <a:cubicBezTo>
                    <a:pt x="0" y="61013"/>
                    <a:pt x="61013" y="0"/>
                    <a:pt x="136276" y="0"/>
                  </a:cubicBezTo>
                  <a:close/>
                </a:path>
              </a:pathLst>
            </a:custGeom>
            <a:solidFill>
              <a:srgbClr val="FFD22F"/>
            </a:solidFill>
            <a:ln w="38100" cap="sq">
              <a:solidFill>
                <a:srgbClr val="00442E"/>
              </a:solidFill>
              <a:prstDash val="solid"/>
              <a:miter/>
            </a:ln>
          </p:spPr>
        </p:sp>
        <p:sp>
          <p:nvSpPr>
            <p:cNvPr id="12" name="TextBox 11">
              <a:extLst>
                <a:ext uri="{FF2B5EF4-FFF2-40B4-BE49-F238E27FC236}">
                  <a16:creationId xmlns:a16="http://schemas.microsoft.com/office/drawing/2014/main" id="{D2272B2F-30F0-4623-AB0A-9182B6CEA84B}"/>
                </a:ext>
              </a:extLst>
            </p:cNvPr>
            <p:cNvSpPr txBox="1"/>
            <p:nvPr/>
          </p:nvSpPr>
          <p:spPr>
            <a:xfrm>
              <a:off x="0" y="-57150"/>
              <a:ext cx="812800" cy="869950"/>
            </a:xfrm>
            <a:prstGeom prst="rect">
              <a:avLst/>
            </a:prstGeom>
          </p:spPr>
          <p:txBody>
            <a:bodyPr lIns="33536" tIns="33536" rIns="33536" bIns="33536" rtlCol="0" anchor="ctr"/>
            <a:lstStyle/>
            <a:p>
              <a:pPr algn="ctr">
                <a:lnSpc>
                  <a:spcPts val="2659"/>
                </a:lnSpc>
              </a:pPr>
              <a:endParaRPr/>
            </a:p>
          </p:txBody>
        </p:sp>
      </p:grpSp>
      <p:sp>
        <p:nvSpPr>
          <p:cNvPr id="13" name="TextBox 23">
            <a:extLst>
              <a:ext uri="{FF2B5EF4-FFF2-40B4-BE49-F238E27FC236}">
                <a16:creationId xmlns:a16="http://schemas.microsoft.com/office/drawing/2014/main" id="{915021D9-4A1E-4BC8-98D9-E6A4A6202AB5}"/>
              </a:ext>
            </a:extLst>
          </p:cNvPr>
          <p:cNvSpPr txBox="1"/>
          <p:nvPr/>
        </p:nvSpPr>
        <p:spPr>
          <a:xfrm>
            <a:off x="1683331" y="4175361"/>
            <a:ext cx="10316848" cy="3518688"/>
          </a:xfrm>
          <a:prstGeom prst="rect">
            <a:avLst/>
          </a:prstGeom>
        </p:spPr>
        <p:txBody>
          <a:bodyPr lIns="0" tIns="0" rIns="0" bIns="0" rtlCol="0" anchor="t">
            <a:spAutoFit/>
          </a:bodyPr>
          <a:lstStyle/>
          <a:p>
            <a:pPr algn="just">
              <a:lnSpc>
                <a:spcPts val="3494"/>
              </a:lnSpc>
            </a:pPr>
            <a:r>
              <a:rPr lang="en-US" sz="2687">
                <a:solidFill>
                  <a:srgbClr val="FFFFFF"/>
                </a:solidFill>
                <a:latin typeface="Poppins"/>
              </a:rPr>
              <a:t>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p>
        </p:txBody>
      </p:sp>
      <p:sp>
        <p:nvSpPr>
          <p:cNvPr id="14" name="TextBox 24">
            <a:extLst>
              <a:ext uri="{FF2B5EF4-FFF2-40B4-BE49-F238E27FC236}">
                <a16:creationId xmlns:a16="http://schemas.microsoft.com/office/drawing/2014/main" id="{71FD30EE-755E-4DFE-98C8-2F760F50CCA0}"/>
              </a:ext>
            </a:extLst>
          </p:cNvPr>
          <p:cNvSpPr txBox="1"/>
          <p:nvPr/>
        </p:nvSpPr>
        <p:spPr>
          <a:xfrm>
            <a:off x="1961718" y="2424055"/>
            <a:ext cx="796232" cy="1125864"/>
          </a:xfrm>
          <a:prstGeom prst="rect">
            <a:avLst/>
          </a:prstGeom>
        </p:spPr>
        <p:txBody>
          <a:bodyPr lIns="0" tIns="0" rIns="0" bIns="0" rtlCol="0" anchor="t">
            <a:spAutoFit/>
          </a:bodyPr>
          <a:lstStyle/>
          <a:p>
            <a:pPr algn="ctr">
              <a:lnSpc>
                <a:spcPts val="8819"/>
              </a:lnSpc>
              <a:spcBef>
                <a:spcPct val="0"/>
              </a:spcBef>
            </a:pPr>
            <a:r>
              <a:rPr lang="en-US" sz="6299">
                <a:solidFill>
                  <a:srgbClr val="00442E"/>
                </a:solidFill>
                <a:latin typeface="Poppins Bold"/>
              </a:rPr>
              <a:t>5</a:t>
            </a:r>
          </a:p>
        </p:txBody>
      </p:sp>
      <p:sp>
        <p:nvSpPr>
          <p:cNvPr id="15" name="TextBox 25">
            <a:extLst>
              <a:ext uri="{FF2B5EF4-FFF2-40B4-BE49-F238E27FC236}">
                <a16:creationId xmlns:a16="http://schemas.microsoft.com/office/drawing/2014/main" id="{F3E91A2D-6161-4C5A-9829-B0852B8E3FBB}"/>
              </a:ext>
            </a:extLst>
          </p:cNvPr>
          <p:cNvSpPr txBox="1"/>
          <p:nvPr/>
        </p:nvSpPr>
        <p:spPr>
          <a:xfrm>
            <a:off x="3566551" y="2414530"/>
            <a:ext cx="8824154" cy="1105216"/>
          </a:xfrm>
          <a:prstGeom prst="rect">
            <a:avLst/>
          </a:prstGeom>
        </p:spPr>
        <p:txBody>
          <a:bodyPr lIns="0" tIns="0" rIns="0" bIns="0" rtlCol="0" anchor="t">
            <a:spAutoFit/>
          </a:bodyPr>
          <a:lstStyle/>
          <a:p>
            <a:pPr>
              <a:lnSpc>
                <a:spcPts val="8519"/>
              </a:lnSpc>
              <a:spcBef>
                <a:spcPct val="0"/>
              </a:spcBef>
            </a:pPr>
            <a:r>
              <a:rPr lang="en-US" sz="6085">
                <a:solidFill>
                  <a:srgbClr val="FFFFFF"/>
                </a:solidFill>
                <a:latin typeface="Poppins Semi-Bold"/>
              </a:rPr>
              <a:t>TITLE</a:t>
            </a:r>
          </a:p>
        </p:txBody>
      </p:sp>
    </p:spTree>
    <p:extLst>
      <p:ext uri="{BB962C8B-B14F-4D97-AF65-F5344CB8AC3E}">
        <p14:creationId xmlns:p14="http://schemas.microsoft.com/office/powerpoint/2010/main" val="18692458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L Symposium">
      <a:majorFont>
        <a:latin typeface="Poppins Bold"/>
        <a:ea typeface=""/>
        <a:cs typeface=""/>
      </a:majorFont>
      <a:minorFont>
        <a:latin typeface="Poppins Medium"/>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F3802B33B812048994DC54741CDBF91" ma:contentTypeVersion="38" ma:contentTypeDescription="Create a new document." ma:contentTypeScope="" ma:versionID="42736914e1340badbe77b7b80433e5c9">
  <xsd:schema xmlns:xsd="http://www.w3.org/2001/XMLSchema" xmlns:xs="http://www.w3.org/2001/XMLSchema" xmlns:p="http://schemas.microsoft.com/office/2006/metadata/properties" xmlns:ns2="534b128a-74b6-483a-9140-70033866430b" xmlns:ns3="6b933d42-e784-45f8-8f55-18f62693fe33" targetNamespace="http://schemas.microsoft.com/office/2006/metadata/properties" ma:root="true" ma:fieldsID="c08d1a7862ca416b81af877495f68d95" ns2:_="" ns3:_="">
    <xsd:import namespace="534b128a-74b6-483a-9140-70033866430b"/>
    <xsd:import namespace="6b933d42-e784-45f8-8f55-18f62693fe3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4b128a-74b6-483a-9140-7003386643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16c1bbba-1a2d-496b-84ee-32d91506626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NotebookType" ma:index="24" nillable="true" ma:displayName="Notebook Type" ma:internalName="NotebookType">
      <xsd:simpleType>
        <xsd:restriction base="dms:Text"/>
      </xsd:simpleType>
    </xsd:element>
    <xsd:element name="FolderType" ma:index="25" nillable="true" ma:displayName="Folder Type" ma:internalName="FolderType">
      <xsd:simpleType>
        <xsd:restriction base="dms:Text"/>
      </xsd:simpleType>
    </xsd:element>
    <xsd:element name="CultureName" ma:index="26" nillable="true" ma:displayName="Culture Name" ma:internalName="CultureName">
      <xsd:simpleType>
        <xsd:restriction base="dms:Text"/>
      </xsd:simpleType>
    </xsd:element>
    <xsd:element name="AppVersion" ma:index="27" nillable="true" ma:displayName="App Version" ma:internalName="AppVersion">
      <xsd:simpleType>
        <xsd:restriction base="dms:Text"/>
      </xsd:simpleType>
    </xsd:element>
    <xsd:element name="TeamsChannelId" ma:index="28" nillable="true" ma:displayName="Teams Channel Id" ma:internalName="TeamsChannelId">
      <xsd:simpleType>
        <xsd:restriction base="dms:Text"/>
      </xsd:simpleType>
    </xsd:element>
    <xsd:element name="Owner" ma:index="29"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30" nillable="true" ma:displayName="Math Settings" ma:internalName="Math_Settings">
      <xsd:simpleType>
        <xsd:restriction base="dms:Text"/>
      </xsd:simpleType>
    </xsd:element>
    <xsd:element name="DefaultSectionNames" ma:index="31" nillable="true" ma:displayName="Default Section Names" ma:internalName="DefaultSectionNames">
      <xsd:simpleType>
        <xsd:restriction base="dms:Note">
          <xsd:maxLength value="255"/>
        </xsd:restriction>
      </xsd:simpleType>
    </xsd:element>
    <xsd:element name="Templates" ma:index="32" nillable="true" ma:displayName="Templates" ma:internalName="Templates">
      <xsd:simpleType>
        <xsd:restriction base="dms:Note">
          <xsd:maxLength value="255"/>
        </xsd:restriction>
      </xsd:simpleType>
    </xsd:element>
    <xsd:element name="Leaders" ma:index="33"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34"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35"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36" nillable="true" ma:displayName="Distribution Groups" ma:internalName="Distribution_Groups">
      <xsd:simpleType>
        <xsd:restriction base="dms:Note">
          <xsd:maxLength value="255"/>
        </xsd:restriction>
      </xsd:simpleType>
    </xsd:element>
    <xsd:element name="LMS_Mappings" ma:index="37" nillable="true" ma:displayName="LMS Mappings" ma:internalName="LMS_Mappings">
      <xsd:simpleType>
        <xsd:restriction base="dms:Note">
          <xsd:maxLength value="255"/>
        </xsd:restriction>
      </xsd:simpleType>
    </xsd:element>
    <xsd:element name="Invited_Leaders" ma:index="38" nillable="true" ma:displayName="Invited Leaders" ma:internalName="Invited_Leaders">
      <xsd:simpleType>
        <xsd:restriction base="dms:Note">
          <xsd:maxLength value="255"/>
        </xsd:restriction>
      </xsd:simpleType>
    </xsd:element>
    <xsd:element name="Invited_Members" ma:index="39" nillable="true" ma:displayName="Invited Members" ma:internalName="Invited_Members">
      <xsd:simpleType>
        <xsd:restriction base="dms:Note">
          <xsd:maxLength value="255"/>
        </xsd:restriction>
      </xsd:simpleType>
    </xsd:element>
    <xsd:element name="Self_Registration_Enabled" ma:index="40" nillable="true" ma:displayName="Self Registration Enabled" ma:internalName="Self_Registration_Enabled">
      <xsd:simpleType>
        <xsd:restriction base="dms:Boolean"/>
      </xsd:simpleType>
    </xsd:element>
    <xsd:element name="Has_Leaders_Only_SectionGroup" ma:index="41" nillable="true" ma:displayName="Has Leaders Only SectionGroup" ma:internalName="Has_Leaders_Only_SectionGroup">
      <xsd:simpleType>
        <xsd:restriction base="dms:Boolean"/>
      </xsd:simpleType>
    </xsd:element>
    <xsd:element name="Is_Collaboration_Space_Locked" ma:index="42" nillable="true" ma:displayName="Is Collaboration Space Locked" ma:internalName="Is_Collaboration_Space_Locked">
      <xsd:simpleType>
        <xsd:restriction base="dms:Boolean"/>
      </xsd:simpleType>
    </xsd:element>
    <xsd:element name="IsNotebookLocked" ma:index="43" nillable="true" ma:displayName="Is Notebook Locked" ma:internalName="IsNotebookLocked">
      <xsd:simpleType>
        <xsd:restriction base="dms:Boolean"/>
      </xsd:simpleType>
    </xsd:element>
    <xsd:element name="Teams_Channel_Section_Location" ma:index="44" nillable="true" ma:displayName="Teams Channel Section Location" ma:internalName="Teams_Channel_Section_Location">
      <xsd:simpleType>
        <xsd:restriction base="dms:Text"/>
      </xsd:simpleType>
    </xsd:element>
    <xsd:element name="MediaServiceSearchProperties" ma:index="4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933d42-e784-45f8-8f55-18f62693fe3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b1a2011-d1b0-4f91-a284-410eea977eea}" ma:internalName="TaxCatchAll" ma:showField="CatchAllData" ma:web="6b933d42-e784-45f8-8f55-18f62693fe3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3D04BA-7E64-4598-AADB-2CC3B8A618C5}">
  <ds:schemaRefs>
    <ds:schemaRef ds:uri="534b128a-74b6-483a-9140-70033866430b"/>
    <ds:schemaRef ds:uri="6b933d42-e784-45f8-8f55-18f62693fe3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7A398C8-352D-41C1-9C60-2C394C6D17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203</TotalTime>
  <Words>1147</Words>
  <Application>Microsoft Office PowerPoint</Application>
  <PresentationFormat>Custom</PresentationFormat>
  <Paragraphs>72</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Poppins Semi-Bold</vt:lpstr>
      <vt:lpstr>Poppins Bold</vt:lpstr>
      <vt:lpstr>Arial</vt:lpstr>
      <vt:lpstr>Poppins</vt:lpstr>
      <vt:lpstr>Poppins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Symposium Slide Deck</dc:title>
  <dc:creator>Samantha Greenberg</dc:creator>
  <cp:lastModifiedBy>Samantha Greenberg</cp:lastModifiedBy>
  <cp:revision>15</cp:revision>
  <dcterms:created xsi:type="dcterms:W3CDTF">2006-08-16T00:00:00Z</dcterms:created>
  <dcterms:modified xsi:type="dcterms:W3CDTF">2024-04-23T19:16:06Z</dcterms:modified>
  <dc:identifier>DAF-xD5m_iY</dc:identifier>
</cp:coreProperties>
</file>